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354" r:id="rId5"/>
    <p:sldId id="336" r:id="rId6"/>
    <p:sldId id="337" r:id="rId7"/>
    <p:sldId id="340" r:id="rId8"/>
    <p:sldId id="341" r:id="rId9"/>
    <p:sldId id="369" r:id="rId10"/>
    <p:sldId id="357" r:id="rId11"/>
    <p:sldId id="370" r:id="rId12"/>
    <p:sldId id="348" r:id="rId13"/>
    <p:sldId id="371" r:id="rId14"/>
    <p:sldId id="372" r:id="rId15"/>
    <p:sldId id="366" r:id="rId16"/>
    <p:sldId id="373" r:id="rId17"/>
    <p:sldId id="375" r:id="rId18"/>
    <p:sldId id="378" r:id="rId19"/>
    <p:sldId id="377" r:id="rId20"/>
    <p:sldId id="360" r:id="rId21"/>
    <p:sldId id="362" r:id="rId22"/>
    <p:sldId id="374" r:id="rId23"/>
    <p:sldId id="379" r:id="rId24"/>
    <p:sldId id="347" r:id="rId25"/>
  </p:sldIdLst>
  <p:sldSz cx="12192000" cy="6858000"/>
  <p:notesSz cx="6858000" cy="9144000"/>
  <p:defaultTextStyle>
    <a:defPPr rtl="0">
      <a:defRPr lang="ja-JP"/>
    </a:defPPr>
    <a:lvl1pPr marL="0" algn="l" defTabSz="914400" rtl="0" eaLnBrk="1" latinLnBrk="0" hangingPunct="1">
      <a:defRPr lang="ja-JP" sz="1800" kern="1200">
        <a:solidFill>
          <a:schemeClr val="tx1"/>
        </a:solidFill>
        <a:latin typeface="+mn-lt"/>
        <a:ea typeface="+mn-ea"/>
        <a:cs typeface="+mn-cs"/>
      </a:defRPr>
    </a:lvl1pPr>
    <a:lvl2pPr marL="457200" algn="l" defTabSz="914400" rtl="0" eaLnBrk="1" latinLnBrk="0" hangingPunct="1">
      <a:defRPr lang="ja-JP" sz="1800" kern="1200">
        <a:solidFill>
          <a:schemeClr val="tx1"/>
        </a:solidFill>
        <a:latin typeface="+mn-lt"/>
        <a:ea typeface="+mn-ea"/>
        <a:cs typeface="+mn-cs"/>
      </a:defRPr>
    </a:lvl2pPr>
    <a:lvl3pPr marL="914400" algn="l" defTabSz="914400" rtl="0" eaLnBrk="1" latinLnBrk="0" hangingPunct="1">
      <a:defRPr lang="ja-JP" sz="1800" kern="1200">
        <a:solidFill>
          <a:schemeClr val="tx1"/>
        </a:solidFill>
        <a:latin typeface="+mn-lt"/>
        <a:ea typeface="+mn-ea"/>
        <a:cs typeface="+mn-cs"/>
      </a:defRPr>
    </a:lvl3pPr>
    <a:lvl4pPr marL="1371600" algn="l" defTabSz="914400" rtl="0" eaLnBrk="1" latinLnBrk="0" hangingPunct="1">
      <a:defRPr lang="ja-JP" sz="1800" kern="1200">
        <a:solidFill>
          <a:schemeClr val="tx1"/>
        </a:solidFill>
        <a:latin typeface="+mn-lt"/>
        <a:ea typeface="+mn-ea"/>
        <a:cs typeface="+mn-cs"/>
      </a:defRPr>
    </a:lvl4pPr>
    <a:lvl5pPr marL="1828800" algn="l" defTabSz="914400" rtl="0" eaLnBrk="1" latinLnBrk="0" hangingPunct="1">
      <a:defRPr lang="ja-JP" sz="1800" kern="1200">
        <a:solidFill>
          <a:schemeClr val="tx1"/>
        </a:solidFill>
        <a:latin typeface="+mn-lt"/>
        <a:ea typeface="+mn-ea"/>
        <a:cs typeface="+mn-cs"/>
      </a:defRPr>
    </a:lvl5pPr>
    <a:lvl6pPr marL="2286000" algn="l" defTabSz="914400" rtl="0" eaLnBrk="1" latinLnBrk="0" hangingPunct="1">
      <a:defRPr lang="ja-JP" sz="1800" kern="1200">
        <a:solidFill>
          <a:schemeClr val="tx1"/>
        </a:solidFill>
        <a:latin typeface="+mn-lt"/>
        <a:ea typeface="+mn-ea"/>
        <a:cs typeface="+mn-cs"/>
      </a:defRPr>
    </a:lvl6pPr>
    <a:lvl7pPr marL="2743200" algn="l" defTabSz="914400" rtl="0" eaLnBrk="1" latinLnBrk="0" hangingPunct="1">
      <a:defRPr lang="ja-JP" sz="1800" kern="1200">
        <a:solidFill>
          <a:schemeClr val="tx1"/>
        </a:solidFill>
        <a:latin typeface="+mn-lt"/>
        <a:ea typeface="+mn-ea"/>
        <a:cs typeface="+mn-cs"/>
      </a:defRPr>
    </a:lvl7pPr>
    <a:lvl8pPr marL="3200400" algn="l" defTabSz="914400" rtl="0" eaLnBrk="1" latinLnBrk="0" hangingPunct="1">
      <a:defRPr lang="ja-JP" sz="1800" kern="1200">
        <a:solidFill>
          <a:schemeClr val="tx1"/>
        </a:solidFill>
        <a:latin typeface="+mn-lt"/>
        <a:ea typeface="+mn-ea"/>
        <a:cs typeface="+mn-cs"/>
      </a:defRPr>
    </a:lvl8pPr>
    <a:lvl9pPr marL="3657600" algn="l" defTabSz="914400" rtl="0" eaLnBrk="1" latinLnBrk="0" hangingPunct="1">
      <a:defRPr lang="ja-JP"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A930C63-93BC-4A55-A4C6-A4CDD6CE16F6}">
          <p14:sldIdLst>
            <p14:sldId id="354"/>
            <p14:sldId id="336"/>
            <p14:sldId id="337"/>
            <p14:sldId id="340"/>
            <p14:sldId id="341"/>
            <p14:sldId id="369"/>
            <p14:sldId id="357"/>
            <p14:sldId id="370"/>
            <p14:sldId id="348"/>
            <p14:sldId id="371"/>
            <p14:sldId id="372"/>
            <p14:sldId id="366"/>
            <p14:sldId id="373"/>
            <p14:sldId id="375"/>
            <p14:sldId id="378"/>
            <p14:sldId id="377"/>
            <p14:sldId id="360"/>
            <p14:sldId id="362"/>
            <p14:sldId id="374"/>
            <p14:sldId id="379"/>
            <p14:sldId id="347"/>
          </p14:sldIdLst>
        </p14:section>
      </p14:sectionLst>
    </p:ext>
    <p:ext uri="{EFAFB233-063F-42B5-8137-9DF3F51BA10A}">
      <p15:sldGuideLst xmlns:p15="http://schemas.microsoft.com/office/powerpoint/2012/main">
        <p15:guide id="2" pos="6516" userDrawn="1">
          <p15:clr>
            <a:srgbClr val="A4A3A4"/>
          </p15:clr>
        </p15:guide>
        <p15:guide id="3" orient="horz" pos="3702" userDrawn="1">
          <p15:clr>
            <a:srgbClr val="A4A3A4"/>
          </p15:clr>
        </p15:guide>
        <p15:guide id="4" orient="horz" pos="19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作成者"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70" autoAdjust="0"/>
    <p:restoredTop sz="95394" autoAdjust="0"/>
  </p:normalViewPr>
  <p:slideViewPr>
    <p:cSldViewPr snapToGrid="0">
      <p:cViewPr varScale="1">
        <p:scale>
          <a:sx n="95" d="100"/>
          <a:sy n="95" d="100"/>
        </p:scale>
        <p:origin x="51" y="66"/>
      </p:cViewPr>
      <p:guideLst>
        <p:guide pos="6516"/>
        <p:guide orient="horz" pos="3702"/>
        <p:guide orient="horz" pos="19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7" d="100"/>
          <a:sy n="97" d="100"/>
        </p:scale>
        <p:origin x="36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ja-JP" sz="1200"/>
            </a:lvl1pPr>
          </a:lstStyle>
          <a:p>
            <a:pPr rtl="0"/>
            <a:endParaRPr lang="ja-JP"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ja-JP" sz="1200"/>
            </a:lvl1pPr>
          </a:lstStyle>
          <a:p>
            <a:pPr rtl="0"/>
            <a:fld id="{31C34D30-AE31-4BA2-B6DB-613E3219E49B}" type="datetime1">
              <a:rPr lang="ja-JP" altLang="en-US" smtClean="0">
                <a:latin typeface="Meiryo UI" panose="020B0604030504040204" pitchFamily="50" charset="-128"/>
                <a:ea typeface="Meiryo UI" panose="020B0604030504040204" pitchFamily="50" charset="-128"/>
              </a:rPr>
              <a:t>2025/5/11</a:t>
            </a:fld>
            <a:endParaRPr lang="ja-JP"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ja-JP" sz="1200"/>
            </a:lvl1pPr>
          </a:lstStyle>
          <a:p>
            <a:pPr rtl="0"/>
            <a:endParaRPr lang="ja-JP"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ja-JP" sz="1200"/>
            </a:lvl1pPr>
          </a:lstStyle>
          <a:p>
            <a:pPr rtl="0"/>
            <a:fld id="{9E9D563E-BCB2-465B-8A3C-AC86CE64F69C}" type="slidenum">
              <a:rPr lang="ja-JP" smtClean="0">
                <a:latin typeface="Meiryo UI" panose="020B0604030504040204" pitchFamily="50" charset="-128"/>
                <a:ea typeface="Meiryo UI" panose="020B0604030504040204" pitchFamily="50" charset="-128"/>
              </a:rPr>
              <a:t>‹#›</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ja-JP" sz="1200">
                <a:latin typeface="Meiryo UI" panose="020B0604030504040204" pitchFamily="50" charset="-128"/>
                <a:ea typeface="Meiryo UI" panose="020B0604030504040204" pitchFamily="50" charset="-128"/>
              </a:defRPr>
            </a:lvl1pPr>
          </a:lstStyle>
          <a:p>
            <a:endParaRPr lang="ja-JP" altLang="en-US" dirty="0">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ja-JP" sz="1200">
                <a:latin typeface="Meiryo UI" panose="020B0604030504040204" pitchFamily="50" charset="-128"/>
                <a:ea typeface="Meiryo UI" panose="020B0604030504040204" pitchFamily="50" charset="-128"/>
              </a:defRPr>
            </a:lvl1pPr>
          </a:lstStyle>
          <a:p>
            <a:fld id="{36DED842-9405-469B-9345-9DE77EC9B69E}" type="datetime1">
              <a:rPr lang="ja-JP" altLang="en-US" smtClean="0">
                <a:ea typeface="Meiryo UI" panose="020B0604030504040204" pitchFamily="50" charset="-128"/>
              </a:rPr>
              <a:t>2025/5/11</a:t>
            </a:fld>
            <a:endParaRPr dirty="0">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ja-JP"/>
            </a:defPPr>
          </a:lstStyle>
          <a:p>
            <a:pPr rtl="0"/>
            <a:endParaRPr lang="ja-JP"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ja-JP"/>
            </a:defPPr>
          </a:lstStyle>
          <a:p>
            <a:pPr lvl="0" rtl="0"/>
            <a:r>
              <a:rPr lang="ja-JP" noProof="0"/>
              <a:t>クリックしてマスター テキストのスタイルを編集</a:t>
            </a:r>
          </a:p>
          <a:p>
            <a:pPr lvl="1" rtl="0"/>
            <a:r>
              <a:rPr lang="ja-JP" noProof="0"/>
              <a:t>第 2 レベル</a:t>
            </a:r>
          </a:p>
          <a:p>
            <a:pPr lvl="2" rtl="0"/>
            <a:r>
              <a:rPr lang="ja-JP" noProof="0"/>
              <a:t>第 3 レベル</a:t>
            </a:r>
          </a:p>
          <a:p>
            <a:pPr lvl="3" rtl="0"/>
            <a:r>
              <a:rPr lang="ja-JP" noProof="0"/>
              <a:t>第 4 レベル</a:t>
            </a:r>
          </a:p>
          <a:p>
            <a:pPr lvl="4" rtl="0"/>
            <a:r>
              <a:rPr lang="ja-JP" noProof="0"/>
              <a:t>第 5 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ja-JP" sz="1200">
                <a:latin typeface="Meiryo UI" panose="020B0604030504040204" pitchFamily="50" charset="-128"/>
                <a:ea typeface="Meiryo UI" panose="020B0604030504040204" pitchFamily="50" charset="-128"/>
              </a:defRPr>
            </a:lvl1pPr>
          </a:lstStyle>
          <a:p>
            <a:endParaRPr lang="ja-JP" altLang="en-US" dirty="0">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ja-JP" sz="1200">
                <a:latin typeface="Meiryo UI" panose="020B0604030504040204" pitchFamily="50" charset="-128"/>
                <a:ea typeface="Meiryo UI" panose="020B0604030504040204" pitchFamily="50" charset="-128"/>
              </a:defRPr>
            </a:lvl1pPr>
          </a:lstStyle>
          <a:p>
            <a:fld id="{8B990660-4B7D-4C11-96DB-B19FFA8CA93C}" type="slidenum">
              <a:rPr lang="en-US" altLang="ja-JP" smtClean="0"/>
              <a:pPr/>
              <a:t>‹#›</a:t>
            </a:fld>
            <a:endParaRPr lang="en-US" altLang="en-US" dirty="0">
              <a:ea typeface="Meiryo UI" panose="020B0604030504040204" pitchFamily="50" charset="-128"/>
            </a:endParaRPr>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lang="ja-JP" sz="1200" kern="1200">
        <a:solidFill>
          <a:schemeClr val="tx1"/>
        </a:solidFill>
        <a:latin typeface="+mn-ea"/>
        <a:ea typeface="+mn-ea"/>
        <a:cs typeface="+mn-cs"/>
      </a:defRPr>
    </a:lvl6pPr>
    <a:lvl7pPr marL="2743200" algn="l" defTabSz="914400" rtl="0" eaLnBrk="1" latinLnBrk="0" hangingPunct="1">
      <a:defRPr lang="ja-JP" sz="1200" kern="1200">
        <a:solidFill>
          <a:schemeClr val="tx1"/>
        </a:solidFill>
        <a:latin typeface="+mn-ea"/>
        <a:ea typeface="+mn-ea"/>
        <a:cs typeface="+mn-cs"/>
      </a:defRPr>
    </a:lvl7pPr>
    <a:lvl8pPr marL="3200400" algn="l" defTabSz="914400" rtl="0" eaLnBrk="1" latinLnBrk="0" hangingPunct="1">
      <a:defRPr lang="ja-JP" sz="1200" kern="1200">
        <a:solidFill>
          <a:schemeClr val="tx1"/>
        </a:solidFill>
        <a:latin typeface="+mn-ea"/>
        <a:ea typeface="+mn-ea"/>
        <a:cs typeface="+mn-cs"/>
      </a:defRPr>
    </a:lvl8pPr>
    <a:lvl9pPr marL="3657600" algn="l" defTabSz="914400" rtl="0" eaLnBrk="1" latinLnBrk="0" hangingPunct="1">
      <a:defRPr lang="ja-JP" sz="1200" kern="1200">
        <a:solidFill>
          <a:schemeClr val="tx1"/>
        </a:solidFill>
        <a:latin typeface="+mn-ea"/>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00872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CD4E5-96F4-AC9D-274F-06FD28FDEA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9B265D-C6D2-68A6-A560-BA2EFAD90A0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97FB59-E68E-7817-2B44-42FBD0F49EC7}"/>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218D55B6-E629-72BD-8167-3202B3E007FB}"/>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10</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54537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44A1B-BCC4-5826-66A8-8FD3346456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3CAB548-9EEA-7FB1-DF25-F096F360596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D85EF6D-CA4F-0494-004D-B70D8EBFA33F}"/>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5F303A13-BBC1-D404-70C4-A4EDF7C494CE}"/>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11</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9239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09E18-29BC-2A55-EC38-3545C5903D3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BE47BE-E8BA-4F44-5BC8-0014CA74E9E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426B178-C4C9-5166-A67E-5BF7B9E2CAAA}"/>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4A54C80C-ECE6-3C87-C970-9ED4170980CB}"/>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13</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166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80CA9-BEC0-7106-7B0D-5125484AA1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E5BB1F-5733-FD5C-92F9-D5BFF9FDCC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FF2263-808D-A093-C9AE-974E6A5FA438}"/>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D7B4FB8-994F-F44A-6690-11B3A17171BE}"/>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14</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485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044FF-A367-55E9-4629-735B0B66254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F435E0C-0FB7-7880-AA0F-986D77CB9AF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6184C6-B62A-E848-626D-A85B0D9C74C4}"/>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C1340825-D7A5-2ADF-69F7-3F6667902E0F}"/>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15</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15103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BE4BB-F0F4-B843-C15B-1C8C7C4B6E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A768770-4951-0C95-3E47-7A1DBC67025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45F0BB5-5400-C55E-FBA1-08D22B2F6B94}"/>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5520C34C-723C-1DC5-FBEF-F8B6CBFF9C43}"/>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16</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1065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E5C65-7DA0-F73F-26AA-644094F7AE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C74910F-D3A7-6501-70B6-A952D9032AF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51282E7-D1A6-0DCD-D67D-40FF1721E902}"/>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336ABCF-3236-E74A-32DA-AFBA418C7F72}"/>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17</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02918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B2BB-BD5B-6DB2-785D-F81B1977F7F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18078F-83A7-ADDE-EB6E-E74C137F7DF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5269A9F-D480-512A-E869-100F7B12EB73}"/>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586C3B3A-861C-5B3A-652C-D1C3EFA76117}"/>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18</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28588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51323-7095-E8EB-6376-85F2FF08404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36FA19D-D615-8752-ACAF-521734423D5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3F30CB-A550-1183-A84A-F2321BCC5685}"/>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F9853E3A-D6AA-03FB-2D72-CF50C7CFFA7A}"/>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19</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201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4BCA-2C0F-1186-3B1A-200600C4A6B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1BD895-68F7-1BF9-0923-61DA9A7E04A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5958A60-3B79-A900-6D1A-AAE09E4ED94B}"/>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48D257F3-CF29-CCAE-77F5-15BA4C822568}"/>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20</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7468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2</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19333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21</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4534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3</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254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4</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89252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5</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479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ED8EF-6CF0-4ED5-1ECD-66C9F1254C6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134685-1764-53E3-539A-E67CE105D8B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B82B12-B6B4-4409-C22F-1E3A99132D7F}"/>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C3C471F-ACD8-187F-44D8-48156336F25E}"/>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6</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3603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071C-28ED-F435-88D2-F02340422E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E9FEE0-9BC8-7CB5-D41C-5D57BA9DD1E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10ADFD-56F1-D2E8-92BB-4B3EE4666DF7}"/>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A4169B0B-471C-6F1B-944E-B23758075673}"/>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7</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87685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1D79-2E52-0AA4-D54D-B28C43140E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998A440-A89B-C8F4-E9A3-3C37D566724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3C941AA-28D2-5296-9720-D2E1C354AD47}"/>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940D66C-1A92-E204-3E7F-12B1FCE23E6C}"/>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8</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5261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9</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2591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rtlCol="0" anchor="b">
            <a:normAutofit/>
          </a:bodyPr>
          <a:lstStyle>
            <a:lvl1pPr algn="l">
              <a:defRPr lang="ja-JP" sz="4000" b="1" baseline="0"/>
            </a:lvl1pPr>
          </a:lstStyle>
          <a:p>
            <a:pPr rtl="0"/>
            <a:r>
              <a:rPr lang="ja-JP" altLang="en-US" noProof="0"/>
              <a:t>クリックしてタイトルを追加</a:t>
            </a:r>
          </a:p>
        </p:txBody>
      </p:sp>
      <p:pic>
        <p:nvPicPr>
          <p:cNvPr id="4" name="グラフィック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概要 1">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1" name="コンテンツ プレースホルダー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rtlCol="0">
            <a:normAutofit/>
          </a:bodyPr>
          <a:lstStyle>
            <a:lvl1pPr marL="228600" indent="-228600">
              <a:lnSpc>
                <a:spcPct val="100000"/>
              </a:lnSpc>
              <a:spcBef>
                <a:spcPts val="0"/>
              </a:spcBef>
              <a:spcAft>
                <a:spcPts val="600"/>
              </a:spcAft>
              <a:buFont typeface="Arial" panose="020B0604020202020204" pitchFamily="34" charset="0"/>
              <a:buChar char="•"/>
              <a:defRPr lang="ja-JP" sz="2000">
                <a:latin typeface="Meiryo UI" panose="020B0604030504040204" pitchFamily="50" charset="-128"/>
                <a:ea typeface="Meiryo UI" panose="020B0604030504040204" pitchFamily="50" charset="-128"/>
              </a:defRPr>
            </a:lvl1pPr>
            <a:lvl2pPr marL="685800" indent="-228600">
              <a:lnSpc>
                <a:spcPct val="100000"/>
              </a:lnSpc>
              <a:spcBef>
                <a:spcPts val="0"/>
              </a:spcBef>
              <a:spcAft>
                <a:spcPts val="600"/>
              </a:spcAft>
              <a:defRPr lang="ja-JP" sz="2000">
                <a:latin typeface="Meiryo UI" panose="020B0604030504040204" pitchFamily="50" charset="-128"/>
                <a:ea typeface="Meiryo UI" panose="020B0604030504040204" pitchFamily="50" charset="-128"/>
              </a:defRPr>
            </a:lvl2pPr>
            <a:lvl3pPr marL="1143000" indent="-228600">
              <a:lnSpc>
                <a:spcPct val="100000"/>
              </a:lnSpc>
              <a:spcBef>
                <a:spcPts val="0"/>
              </a:spcBef>
              <a:spcAft>
                <a:spcPts val="600"/>
              </a:spcAft>
              <a:defRPr lang="ja-JP" sz="2000">
                <a:latin typeface="Meiryo UI" panose="020B0604030504040204" pitchFamily="50" charset="-128"/>
                <a:ea typeface="Meiryo UI" panose="020B0604030504040204" pitchFamily="50" charset="-128"/>
              </a:defRPr>
            </a:lvl3pPr>
            <a:lvl4pPr marL="1600200" indent="-228600">
              <a:lnSpc>
                <a:spcPct val="100000"/>
              </a:lnSpc>
              <a:spcBef>
                <a:spcPts val="0"/>
              </a:spcBef>
              <a:spcAft>
                <a:spcPts val="600"/>
              </a:spcAft>
              <a:defRPr lang="ja-JP" sz="2000">
                <a:latin typeface="Meiryo UI" panose="020B0604030504040204" pitchFamily="50" charset="-128"/>
                <a:ea typeface="Meiryo UI" panose="020B0604030504040204" pitchFamily="50" charset="-128"/>
              </a:defRPr>
            </a:lvl4pPr>
            <a:lvl5pPr marL="2057400" indent="-228600">
              <a:lnSpc>
                <a:spcPct val="100000"/>
              </a:lnSpc>
              <a:spcBef>
                <a:spcPts val="0"/>
              </a:spcBef>
              <a:spcAft>
                <a:spcPts val="6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10" name="コンテンツ プレースホルダー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rtlCol="0">
            <a:normAutofit/>
          </a:bodyPr>
          <a:lstStyle>
            <a:lvl1pPr marL="0" indent="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1pPr>
            <a:lvl2pPr marL="228600" indent="-22860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2pPr>
            <a:lvl3pPr marL="0" indent="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3pPr>
            <a:lvl4pPr marL="0" indent="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4pPr>
            <a:lvl5pPr marL="0" indent="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表 2">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1" name="コンテンツ プレースホルダー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rtlCol="0">
            <a:normAutofit/>
          </a:bodyPr>
          <a:lstStyle>
            <a:lvl1pPr marL="228600" indent="-228600">
              <a:lnSpc>
                <a:spcPct val="100000"/>
              </a:lnSpc>
              <a:spcBef>
                <a:spcPts val="0"/>
              </a:spcBef>
              <a:spcAft>
                <a:spcPts val="1200"/>
              </a:spcAft>
              <a:buFont typeface="Arial" panose="020B0604020202020204" pitchFamily="34" charset="0"/>
              <a:buChar char="•"/>
              <a:defRPr lang="ja-JP" sz="2000">
                <a:latin typeface="Meiryo UI" panose="020B0604030504040204" pitchFamily="50" charset="-128"/>
                <a:ea typeface="Meiryo UI" panose="020B0604030504040204" pitchFamily="50" charset="-128"/>
              </a:defRPr>
            </a:lvl1pPr>
            <a:lvl2pPr marL="685800" indent="-228600">
              <a:lnSpc>
                <a:spcPct val="100000"/>
              </a:lnSpc>
              <a:spcBef>
                <a:spcPts val="500"/>
              </a:spcBef>
              <a:spcAft>
                <a:spcPts val="600"/>
              </a:spcAft>
              <a:defRPr lang="ja-JP" sz="2000">
                <a:latin typeface="Meiryo UI" panose="020B0604030504040204" pitchFamily="50" charset="-128"/>
                <a:ea typeface="Meiryo UI" panose="020B0604030504040204" pitchFamily="50" charset="-128"/>
              </a:defRPr>
            </a:lvl2pPr>
            <a:lvl3pPr marL="1143000" indent="-228600">
              <a:lnSpc>
                <a:spcPct val="100000"/>
              </a:lnSpc>
              <a:spcBef>
                <a:spcPts val="500"/>
              </a:spcBef>
              <a:spcAft>
                <a:spcPts val="600"/>
              </a:spcAft>
              <a:defRPr lang="ja-JP" sz="2000">
                <a:latin typeface="Meiryo UI" panose="020B0604030504040204" pitchFamily="50" charset="-128"/>
                <a:ea typeface="Meiryo UI" panose="020B0604030504040204" pitchFamily="50" charset="-128"/>
              </a:defRPr>
            </a:lvl3pPr>
            <a:lvl4pPr marL="1600200" indent="-228600">
              <a:lnSpc>
                <a:spcPct val="100000"/>
              </a:lnSpc>
              <a:spcBef>
                <a:spcPts val="500"/>
              </a:spcBef>
              <a:spcAft>
                <a:spcPts val="600"/>
              </a:spcAft>
              <a:defRPr lang="ja-JP" sz="2000">
                <a:latin typeface="Meiryo UI" panose="020B0604030504040204" pitchFamily="50" charset="-128"/>
                <a:ea typeface="Meiryo UI" panose="020B0604030504040204" pitchFamily="50" charset="-128"/>
              </a:defRPr>
            </a:lvl4pPr>
            <a:lvl5pPr marL="2057400" indent="-228600">
              <a:lnSpc>
                <a:spcPct val="100000"/>
              </a:lnSpc>
              <a:spcBef>
                <a:spcPts val="500"/>
              </a:spcBef>
              <a:spcAft>
                <a:spcPts val="6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ありがとうございました">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rtlCol="0" anchor="b">
            <a:normAutofit/>
          </a:bodyPr>
          <a:lstStyle>
            <a:lvl1pPr>
              <a:defRPr lang="ja-JP" sz="4000" baseline="0"/>
            </a:lvl1pPr>
          </a:lstStyle>
          <a:p>
            <a:pPr rtl="0"/>
            <a:r>
              <a:rPr lang="ja-JP" altLang="en-US" noProof="0" dirty="0"/>
              <a:t>クリックしてタイトルを追加</a:t>
            </a:r>
          </a:p>
        </p:txBody>
      </p:sp>
      <p:sp>
        <p:nvSpPr>
          <p:cNvPr id="8" name="テキスト プレースホルダー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rtlCol="0">
            <a:normAutofit/>
          </a:bodyPr>
          <a:lstStyle>
            <a:lvl1pPr marL="0" indent="0">
              <a:lnSpc>
                <a:spcPts val="2400"/>
              </a:lnSpc>
              <a:spcBef>
                <a:spcPts val="0"/>
              </a:spcBef>
              <a:spcAft>
                <a:spcPts val="1200"/>
              </a:spcAft>
              <a:buFont typeface="Arial" panose="020B0604020202020204" pitchFamily="34" charset="0"/>
              <a:buNone/>
              <a:defRPr lang="ja-JP" sz="2000"/>
            </a:lvl1pPr>
            <a:lvl2pPr marL="800100" indent="-342900">
              <a:lnSpc>
                <a:spcPts val="2400"/>
              </a:lnSpc>
              <a:buFont typeface="Arial" panose="020B0604020202020204" pitchFamily="34" charset="0"/>
              <a:buChar char="•"/>
              <a:defRPr lang="ja-JP" sz="2000"/>
            </a:lvl2pPr>
            <a:lvl3pPr marL="1257300" indent="-342900">
              <a:lnSpc>
                <a:spcPts val="2400"/>
              </a:lnSpc>
              <a:buFont typeface="Arial" panose="020B0604020202020204" pitchFamily="34" charset="0"/>
              <a:buChar char="•"/>
              <a:defRPr lang="ja-JP" sz="2000"/>
            </a:lvl3pPr>
            <a:lvl4pPr marL="1714500" indent="-342900">
              <a:lnSpc>
                <a:spcPts val="2400"/>
              </a:lnSpc>
              <a:buFont typeface="Arial" panose="020B0604020202020204" pitchFamily="34" charset="0"/>
              <a:buChar char="•"/>
              <a:defRPr lang="ja-JP" sz="2000"/>
            </a:lvl4pPr>
            <a:lvl5pPr marL="2171700" indent="-342900">
              <a:lnSpc>
                <a:spcPts val="2400"/>
              </a:lnSpc>
              <a:buFont typeface="Arial" panose="020B0604020202020204" pitchFamily="34" charset="0"/>
              <a:buChar char="•"/>
              <a:defRPr lang="ja-JP" sz="2000"/>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 </a:t>
            </a:r>
          </a:p>
          <a:p>
            <a:pPr lvl="3" rtl="0"/>
            <a:r>
              <a:rPr lang="ja-JP" altLang="en-US" noProof="0" dirty="0"/>
              <a:t>第 </a:t>
            </a:r>
            <a:r>
              <a:rPr lang="en-US" altLang="ja-JP" noProof="0" dirty="0"/>
              <a:t>4 </a:t>
            </a:r>
            <a:r>
              <a:rPr lang="ja-JP" altLang="en-US" noProof="0" dirty="0"/>
              <a:t>レベル </a:t>
            </a:r>
          </a:p>
          <a:p>
            <a:pPr lvl="4" rtl="0"/>
            <a:r>
              <a:rPr lang="ja-JP" altLang="en-US" noProof="0" dirty="0"/>
              <a:t>第 </a:t>
            </a:r>
            <a:r>
              <a:rPr lang="en-US" altLang="ja-JP" noProof="0" dirty="0"/>
              <a:t>5 </a:t>
            </a:r>
            <a:r>
              <a:rPr lang="ja-JP" altLang="en-US" noProof="0" dirty="0"/>
              <a:t>レベル </a:t>
            </a:r>
          </a:p>
          <a:p>
            <a:pPr lvl="0" rtl="0"/>
            <a:endParaRPr lang="ja-JP" altLang="en-US" noProof="0"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lang="ja-JP" sz="40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grpSp>
        <p:nvGrpSpPr>
          <p:cNvPr id="815" name="グループ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159165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984533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8" name="テキスト プレースホルダー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rtlCol="0">
            <a:normAutofit/>
          </a:bodyPr>
          <a:lstStyle>
            <a:lvl1pPr marL="228600" indent="-228600">
              <a:lnSpc>
                <a:spcPts val="2400"/>
              </a:lnSpc>
              <a:spcBef>
                <a:spcPts val="0"/>
              </a:spcBef>
              <a:spcAft>
                <a:spcPts val="1200"/>
              </a:spcAft>
              <a:buFont typeface="Arial" panose="020B0604020202020204" pitchFamily="34" charset="0"/>
              <a:buChar char="•"/>
              <a:defRPr lang="ja-JP" sz="2000">
                <a:latin typeface="Meiryo UI" panose="020B0604030504040204" pitchFamily="50" charset="-128"/>
                <a:ea typeface="Meiryo UI" panose="020B0604030504040204" pitchFamily="50" charset="-128"/>
              </a:defRPr>
            </a:lvl1pPr>
            <a:lvl2pPr marL="800100" indent="-342900">
              <a:lnSpc>
                <a:spcPts val="2400"/>
              </a:lnSpc>
              <a:buFont typeface="Arial" panose="020B0604020202020204" pitchFamily="34" charset="0"/>
              <a:buChar char="•"/>
              <a:defRPr lang="ja-JP" sz="2000">
                <a:latin typeface="Meiryo UI" panose="020B0604030504040204" pitchFamily="50" charset="-128"/>
                <a:ea typeface="Meiryo UI" panose="020B0604030504040204" pitchFamily="50" charset="-128"/>
              </a:defRPr>
            </a:lvl2pPr>
            <a:lvl3pPr marL="1257300" indent="-342900">
              <a:lnSpc>
                <a:spcPts val="2400"/>
              </a:lnSpc>
              <a:buFont typeface="Arial" panose="020B0604020202020204" pitchFamily="34" charset="0"/>
              <a:buChar char="•"/>
              <a:defRPr lang="ja-JP" sz="2000">
                <a:latin typeface="Meiryo UI" panose="020B0604030504040204" pitchFamily="50" charset="-128"/>
                <a:ea typeface="Meiryo UI" panose="020B0604030504040204" pitchFamily="50" charset="-128"/>
              </a:defRPr>
            </a:lvl3pPr>
            <a:lvl4pPr marL="1714500" indent="-342900">
              <a:lnSpc>
                <a:spcPts val="2400"/>
              </a:lnSpc>
              <a:buFont typeface="Arial" panose="020B0604020202020204" pitchFamily="34" charset="0"/>
              <a:buChar char="•"/>
              <a:defRPr lang="ja-JP" sz="2000">
                <a:latin typeface="Meiryo UI" panose="020B0604030504040204" pitchFamily="50" charset="-128"/>
                <a:ea typeface="Meiryo UI" panose="020B0604030504040204" pitchFamily="50" charset="-128"/>
              </a:defRPr>
            </a:lvl4pPr>
            <a:lvl5pPr marL="2171700" indent="-342900">
              <a:lnSpc>
                <a:spcPts val="2400"/>
              </a:lnSpc>
              <a:buFont typeface="Arial" panose="020B0604020202020204" pitchFamily="34" charset="0"/>
              <a:buChar char="•"/>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 </a:t>
            </a:r>
          </a:p>
          <a:p>
            <a:pPr lvl="3" rtl="0"/>
            <a:r>
              <a:rPr lang="ja-JP" altLang="en-US" noProof="0" dirty="0"/>
              <a:t>第 </a:t>
            </a:r>
            <a:r>
              <a:rPr lang="en-US" altLang="ja-JP" noProof="0" dirty="0"/>
              <a:t>4 </a:t>
            </a:r>
            <a:r>
              <a:rPr lang="ja-JP" altLang="en-US" noProof="0" dirty="0"/>
              <a:t>レベル </a:t>
            </a:r>
          </a:p>
          <a:p>
            <a:pPr lvl="4" rtl="0"/>
            <a:r>
              <a:rPr lang="ja-JP" altLang="en-US" noProof="0" dirty="0"/>
              <a:t>第 </a:t>
            </a:r>
            <a:r>
              <a:rPr lang="en-US" altLang="ja-JP" noProof="0" dirty="0"/>
              <a:t>5 </a:t>
            </a:r>
            <a:r>
              <a:rPr lang="ja-JP" altLang="en-US" noProof="0" dirty="0"/>
              <a:t>レベル </a:t>
            </a:r>
          </a:p>
          <a:p>
            <a:pPr lvl="0" rtl="0"/>
            <a:endParaRPr lang="ja-JP" altLang="en-US" noProof="0" dirty="0"/>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pic>
        <p:nvPicPr>
          <p:cNvPr id="9" name="グラフィック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のタイトル">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rtlCol="0" anchor="b">
            <a:normAutofit/>
          </a:bodyPr>
          <a:lstStyle>
            <a:lvl1pPr>
              <a:defRPr lang="ja-JP" sz="40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図プレースホルダー 9">
            <a:extLst>
              <a:ext uri="{FF2B5EF4-FFF2-40B4-BE49-F238E27FC236}">
                <a16:creationId xmlns:a16="http://schemas.microsoft.com/office/drawing/2014/main" id="{843EFB24-F4C6-4987-E8E2-3842A2B63630}"/>
              </a:ext>
            </a:extLst>
          </p:cNvPr>
          <p:cNvSpPr>
            <a:spLocks noGrp="1"/>
          </p:cNvSpPr>
          <p:nvPr>
            <p:ph type="pic" sz="quarter" idx="10" hasCustomPrompt="1"/>
          </p:nvPr>
        </p:nvSpPr>
        <p:spPr>
          <a:xfrm>
            <a:off x="7625969" y="-9144"/>
            <a:ext cx="4581525" cy="6602413"/>
          </a:xfrm>
        </p:spPr>
        <p:txBody>
          <a:bodyPr rtlCol="0">
            <a:normAutofit/>
          </a:bodyPr>
          <a:lstStyle>
            <a:lvl1pPr marL="0" indent="0" algn="ctr">
              <a:buNone/>
              <a:defRPr lang="ja-JP" sz="2000">
                <a:latin typeface="Meiryo UI" panose="020B0604030504040204" pitchFamily="50" charset="-128"/>
                <a:ea typeface="Meiryo UI" panose="020B0604030504040204" pitchFamily="50" charset="-128"/>
              </a:defRPr>
            </a:lvl1pPr>
          </a:lstStyle>
          <a:p>
            <a:pPr rtl="0"/>
            <a:r>
              <a:rPr lang="ja-JP" altLang="en-US" noProof="0" dirty="0"/>
              <a:t>アイコンをクリックして画像を追加</a:t>
            </a:r>
          </a:p>
        </p:txBody>
      </p:sp>
      <p:sp>
        <p:nvSpPr>
          <p:cNvPr id="11" name="長方形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セクションのタイトル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rtlCol="0" anchor="b">
            <a:normAutofit/>
          </a:bodyPr>
          <a:lstStyle>
            <a:lvl1pPr>
              <a:defRPr lang="ja-JP" sz="40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図プレースホルダー 9">
            <a:extLst>
              <a:ext uri="{FF2B5EF4-FFF2-40B4-BE49-F238E27FC236}">
                <a16:creationId xmlns:a16="http://schemas.microsoft.com/office/drawing/2014/main" id="{843EFB24-F4C6-4987-E8E2-3842A2B63630}"/>
              </a:ext>
            </a:extLst>
          </p:cNvPr>
          <p:cNvSpPr>
            <a:spLocks noGrp="1"/>
          </p:cNvSpPr>
          <p:nvPr>
            <p:ph type="pic" sz="quarter" idx="10" hasCustomPrompt="1"/>
          </p:nvPr>
        </p:nvSpPr>
        <p:spPr>
          <a:xfrm>
            <a:off x="-15240" y="-15240"/>
            <a:ext cx="4581525" cy="6602413"/>
          </a:xfrm>
        </p:spPr>
        <p:txBody>
          <a:bodyPr rtlCol="0">
            <a:normAutofit/>
          </a:bodyPr>
          <a:lstStyle>
            <a:lvl1pPr marL="0" indent="0" algn="ctr">
              <a:buNone/>
              <a:defRPr lang="ja-JP" sz="2000">
                <a:latin typeface="Meiryo UI" panose="020B0604030504040204" pitchFamily="50" charset="-128"/>
                <a:ea typeface="Meiryo UI" panose="020B0604030504040204" pitchFamily="50" charset="-128"/>
              </a:defRPr>
            </a:lvl1pPr>
          </a:lstStyle>
          <a:p>
            <a:pPr rtl="0"/>
            <a:r>
              <a:rPr lang="ja-JP" altLang="en-US" noProof="0" dirty="0"/>
              <a:t>アイコンをクリックして画像を追加</a:t>
            </a:r>
          </a:p>
        </p:txBody>
      </p:sp>
      <p:sp>
        <p:nvSpPr>
          <p:cNvPr id="6" name="テキスト プレースホルダー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rtlCol="0">
            <a:normAutofit/>
          </a:bodyPr>
          <a:lstStyle>
            <a:lvl1pPr marL="0" indent="0">
              <a:buNone/>
              <a:defRPr lang="ja-JP" sz="2800">
                <a:latin typeface="Meiryo UI" panose="020B0604030504040204" pitchFamily="50" charset="-128"/>
                <a:ea typeface="Meiryo UI" panose="020B0604030504040204" pitchFamily="50" charset="-128"/>
              </a:defRPr>
            </a:lvl1pPr>
            <a:lvl2pPr marL="457200" indent="0">
              <a:buNone/>
              <a:defRPr lang="ja-JP" sz="2400">
                <a:latin typeface="Meiryo UI" panose="020B0604030504040204" pitchFamily="50" charset="-128"/>
                <a:ea typeface="Meiryo UI" panose="020B0604030504040204" pitchFamily="50" charset="-128"/>
              </a:defRPr>
            </a:lvl2pPr>
            <a:lvl3pPr marL="914400" indent="0">
              <a:buNone/>
              <a:defRPr lang="ja-JP" sz="2000">
                <a:latin typeface="Meiryo UI" panose="020B0604030504040204" pitchFamily="50" charset="-128"/>
                <a:ea typeface="Meiryo UI" panose="020B0604030504040204" pitchFamily="50" charset="-128"/>
              </a:defRPr>
            </a:lvl3pPr>
            <a:lvl4pPr marL="1371600" indent="0">
              <a:buNone/>
              <a:defRPr lang="ja-JP" sz="1800">
                <a:latin typeface="Meiryo UI" panose="020B0604030504040204" pitchFamily="50" charset="-128"/>
                <a:ea typeface="Meiryo UI" panose="020B0604030504040204" pitchFamily="50" charset="-128"/>
              </a:defRPr>
            </a:lvl4pPr>
            <a:lvl5pPr marL="1828800" indent="0">
              <a:buNone/>
              <a:defRPr lang="ja-JP" sz="1800">
                <a:latin typeface="Meiryo UI" panose="020B0604030504040204" pitchFamily="50" charset="-128"/>
                <a:ea typeface="Meiryo UI" panose="020B0604030504040204" pitchFamily="50" charset="-128"/>
              </a:defRPr>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7" name="長方形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セクションのタイトル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rtlCol="0" anchor="b">
            <a:normAutofit/>
          </a:bodyPr>
          <a:lstStyle>
            <a:lvl1pPr>
              <a:defRPr lang="ja-JP" sz="40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75" name="テキスト プレースホルダー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rtlCol="0">
            <a:normAutofit/>
          </a:bodyPr>
          <a:lstStyle>
            <a:lvl1pPr marL="0" indent="0">
              <a:lnSpc>
                <a:spcPts val="2400"/>
              </a:lnSpc>
              <a:buNone/>
              <a:defRPr lang="ja-JP" sz="2800">
                <a:latin typeface="Meiryo UI" panose="020B0604030504040204" pitchFamily="50" charset="-128"/>
                <a:ea typeface="Meiryo UI" panose="020B0604030504040204" pitchFamily="50" charset="-128"/>
              </a:defRPr>
            </a:lvl1pPr>
            <a:lvl2pPr marL="457200" indent="0">
              <a:lnSpc>
                <a:spcPts val="2400"/>
              </a:lnSpc>
              <a:buNone/>
              <a:defRPr lang="ja-JP" sz="2000"/>
            </a:lvl2pPr>
            <a:lvl3pPr marL="914400" indent="0">
              <a:lnSpc>
                <a:spcPts val="2400"/>
              </a:lnSpc>
              <a:buNone/>
              <a:defRPr lang="ja-JP" sz="2000"/>
            </a:lvl3pPr>
            <a:lvl4pPr marL="1371600" indent="0">
              <a:lnSpc>
                <a:spcPts val="2400"/>
              </a:lnSpc>
              <a:buNone/>
              <a:defRPr lang="ja-JP" sz="2000"/>
            </a:lvl4pPr>
            <a:lvl5pPr marL="1828800" indent="0">
              <a:lnSpc>
                <a:spcPts val="2400"/>
              </a:lnSpc>
              <a:buNone/>
              <a:defRPr lang="ja-JP" sz="2000"/>
            </a:lvl5pPr>
          </a:lstStyle>
          <a:p>
            <a:pPr lvl="0" rtl="0"/>
            <a:r>
              <a:rPr lang="ja-JP" altLang="en-US" noProof="0" dirty="0"/>
              <a:t>クリックしてテキストを追加</a:t>
            </a:r>
          </a:p>
        </p:txBody>
      </p:sp>
      <p:pic>
        <p:nvPicPr>
          <p:cNvPr id="7" name="グラフィックス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 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コンテンツ プレースホルダー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2286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2pPr>
            <a:lvl3pPr marL="6858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3pPr>
            <a:lvl4pPr marL="228600">
              <a:lnSpc>
                <a:spcPct val="100000"/>
              </a:lnSpc>
              <a:spcBef>
                <a:spcPts val="0"/>
              </a:spcBef>
              <a:spcAft>
                <a:spcPts val="1200"/>
              </a:spcAft>
              <a:defRPr lang="ja-JP" sz="2000"/>
            </a:lvl4pPr>
            <a:lvl5pPr marL="11430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5pPr>
            <a:lvl6pPr marL="1600200">
              <a:defRPr lang="ja-JP">
                <a:latin typeface="Meiryo UI" panose="020B0604030504040204" pitchFamily="50" charset="-128"/>
                <a:ea typeface="Meiryo UI" panose="020B0604030504040204" pitchFamily="50" charset="-128"/>
              </a:defRPr>
            </a:lvl6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4" rtl="0"/>
            <a:r>
              <a:rPr lang="ja-JP" altLang="en-US" noProof="0" dirty="0"/>
              <a:t>第 </a:t>
            </a:r>
            <a:r>
              <a:rPr lang="en-US" altLang="ja-JP" noProof="0" dirty="0"/>
              <a:t>4 </a:t>
            </a:r>
            <a:r>
              <a:rPr lang="ja-JP" altLang="en-US" noProof="0" dirty="0"/>
              <a:t>レベル</a:t>
            </a:r>
          </a:p>
          <a:p>
            <a:pPr lvl="5" rtl="0"/>
            <a:r>
              <a:rPr lang="ja-JP" altLang="en-US" noProof="0" dirty="0"/>
              <a:t>第 </a:t>
            </a:r>
            <a:r>
              <a:rPr lang="en-US" altLang="ja-JP" noProof="0" dirty="0"/>
              <a:t>5 </a:t>
            </a:r>
            <a:r>
              <a:rPr lang="ja-JP" altLang="en-US" noProof="0" dirty="0"/>
              <a:t>レベル</a:t>
            </a:r>
          </a:p>
        </p:txBody>
      </p:sp>
      <p:sp>
        <p:nvSpPr>
          <p:cNvPr id="11" name="コンテンツ プレースホルダー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2286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2pPr>
            <a:lvl3pPr marL="6858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3pPr>
            <a:lvl4pPr marL="11430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4pPr>
            <a:lvl5pPr marL="16002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 2 段組 2">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コンテンツ プレースホルダー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rtlCol="0">
            <a:normAutofit/>
          </a:bodyPr>
          <a:lstStyle>
            <a:lvl1pPr marL="320040" indent="-320040">
              <a:lnSpc>
                <a:spcPct val="100000"/>
              </a:lnSpc>
              <a:spcBef>
                <a:spcPts val="0"/>
              </a:spcBef>
              <a:spcAft>
                <a:spcPts val="1200"/>
              </a:spcAft>
              <a:buFont typeface="+mj-lt"/>
              <a:buAutoNum type="arabicPeriod"/>
              <a:defRPr lang="ja-JP" sz="2000">
                <a:latin typeface="Meiryo UI" panose="020B0604030504040204" pitchFamily="50" charset="-128"/>
                <a:ea typeface="Meiryo UI" panose="020B0604030504040204" pitchFamily="50" charset="-128"/>
              </a:defRPr>
            </a:lvl1pPr>
            <a:lvl2pPr marL="685800" indent="-320040">
              <a:lnSpc>
                <a:spcPct val="100000"/>
              </a:lnSpc>
              <a:spcBef>
                <a:spcPts val="0"/>
              </a:spcBef>
              <a:spcAft>
                <a:spcPts val="1200"/>
              </a:spcAft>
              <a:buFont typeface="+mj-lt"/>
              <a:buAutoNum type="alphaLcPeriod"/>
              <a:defRPr lang="ja-JP" sz="2000">
                <a:latin typeface="Meiryo UI" panose="020B0604030504040204" pitchFamily="50" charset="-128"/>
                <a:ea typeface="Meiryo UI" panose="020B0604030504040204" pitchFamily="50" charset="-128"/>
              </a:defRPr>
            </a:lvl2pPr>
            <a:lvl3pPr marL="1143000" indent="-320040">
              <a:lnSpc>
                <a:spcPct val="100000"/>
              </a:lnSpc>
              <a:spcBef>
                <a:spcPts val="0"/>
              </a:spcBef>
              <a:spcAft>
                <a:spcPts val="1200"/>
              </a:spcAft>
              <a:buFont typeface="+mj-lt"/>
              <a:buAutoNum type="arabicParenR"/>
              <a:defRPr lang="ja-JP" sz="2000">
                <a:latin typeface="Meiryo UI" panose="020B0604030504040204" pitchFamily="50" charset="-128"/>
                <a:ea typeface="Meiryo UI" panose="020B0604030504040204" pitchFamily="50" charset="-128"/>
              </a:defRPr>
            </a:lvl3pPr>
            <a:lvl4pPr marL="1600200" indent="-320040">
              <a:lnSpc>
                <a:spcPct val="100000"/>
              </a:lnSpc>
              <a:spcBef>
                <a:spcPts val="0"/>
              </a:spcBef>
              <a:spcAft>
                <a:spcPts val="1200"/>
              </a:spcAft>
              <a:buFont typeface="+mj-lt"/>
              <a:buAutoNum type="alphaLcParenR"/>
              <a:defRPr lang="ja-JP" sz="2000">
                <a:latin typeface="Meiryo UI" panose="020B0604030504040204" pitchFamily="50" charset="-128"/>
                <a:ea typeface="Meiryo UI" panose="020B0604030504040204" pitchFamily="50" charset="-128"/>
              </a:defRPr>
            </a:lvl4pPr>
            <a:lvl5pPr marL="2057400" indent="-320040">
              <a:lnSpc>
                <a:spcPct val="100000"/>
              </a:lnSpc>
              <a:spcBef>
                <a:spcPts val="0"/>
              </a:spcBef>
              <a:spcAft>
                <a:spcPts val="1200"/>
              </a:spcAft>
              <a:buFont typeface="+mj-lt"/>
              <a:buAutoNum type="romanLcPeriod"/>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11" name="コンテンツ プレースホルダー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2286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2pPr>
            <a:lvl3pPr marL="6858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3pPr>
            <a:lvl4pPr marL="11430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4pPr>
            <a:lvl5pPr marL="16002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コンテンツ、画像">
    <p:bg>
      <p:bgPr>
        <a:solidFill>
          <a:schemeClr val="bg1"/>
        </a:solidFill>
        <a:effectLst/>
      </p:bgPr>
    </p:bg>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9" name="グラフィック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 name="テキスト プレースホルダー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457200" indent="0">
              <a:lnSpc>
                <a:spcPct val="100000"/>
              </a:lnSpc>
              <a:spcBef>
                <a:spcPts val="0"/>
              </a:spcBef>
              <a:spcAft>
                <a:spcPts val="1200"/>
              </a:spcAft>
              <a:buNone/>
              <a:defRPr lang="ja-JP" sz="1800">
                <a:latin typeface="Meiryo UI" panose="020B0604030504040204" pitchFamily="50" charset="-128"/>
                <a:ea typeface="Meiryo UI" panose="020B0604030504040204" pitchFamily="50" charset="-128"/>
              </a:defRPr>
            </a:lvl2pPr>
            <a:lvl3pPr marL="914400" indent="0">
              <a:lnSpc>
                <a:spcPct val="100000"/>
              </a:lnSpc>
              <a:spcBef>
                <a:spcPts val="0"/>
              </a:spcBef>
              <a:spcAft>
                <a:spcPts val="1200"/>
              </a:spcAft>
              <a:buNone/>
              <a:defRPr lang="ja-JP" sz="1600">
                <a:latin typeface="Meiryo UI" panose="020B0604030504040204" pitchFamily="50" charset="-128"/>
                <a:ea typeface="Meiryo UI" panose="020B0604030504040204" pitchFamily="50" charset="-128"/>
              </a:defRPr>
            </a:lvl3pPr>
            <a:lvl4pPr marL="1371600" indent="0">
              <a:lnSpc>
                <a:spcPct val="100000"/>
              </a:lnSpc>
              <a:spcBef>
                <a:spcPts val="0"/>
              </a:spcBef>
              <a:spcAft>
                <a:spcPts val="1200"/>
              </a:spcAft>
              <a:buNone/>
              <a:defRPr lang="ja-JP" sz="1400">
                <a:latin typeface="Meiryo UI" panose="020B0604030504040204" pitchFamily="50" charset="-128"/>
                <a:ea typeface="Meiryo UI" panose="020B0604030504040204" pitchFamily="50" charset="-128"/>
              </a:defRPr>
            </a:lvl4pPr>
            <a:lvl5pPr marL="1828800" indent="0">
              <a:lnSpc>
                <a:spcPct val="100000"/>
              </a:lnSpc>
              <a:spcBef>
                <a:spcPts val="0"/>
              </a:spcBef>
              <a:spcAft>
                <a:spcPts val="1200"/>
              </a:spcAft>
              <a:buNone/>
              <a:defRPr lang="ja-JP" sz="1400"/>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p:txBody>
      </p:sp>
      <p:sp>
        <p:nvSpPr>
          <p:cNvPr id="5" name="スライド番号プレースホルダー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10" name="図プレースホルダー 9">
            <a:extLst>
              <a:ext uri="{FF2B5EF4-FFF2-40B4-BE49-F238E27FC236}">
                <a16:creationId xmlns:a16="http://schemas.microsoft.com/office/drawing/2014/main" id="{843EFB24-F4C6-4987-E8E2-3842A2B63630}"/>
              </a:ext>
            </a:extLst>
          </p:cNvPr>
          <p:cNvSpPr>
            <a:spLocks noGrp="1"/>
          </p:cNvSpPr>
          <p:nvPr>
            <p:ph type="pic" sz="quarter" idx="10" hasCustomPrompt="1"/>
          </p:nvPr>
        </p:nvSpPr>
        <p:spPr>
          <a:xfrm>
            <a:off x="2179320" y="4094802"/>
            <a:ext cx="10027919" cy="2468880"/>
          </a:xfrm>
        </p:spPr>
        <p:txBody>
          <a:bodyPr rtlCol="0">
            <a:normAutofit/>
          </a:bodyPr>
          <a:lstStyle>
            <a:lvl1pPr marL="0" indent="0" algn="ctr">
              <a:buNone/>
              <a:defRPr lang="ja-JP" sz="2000">
                <a:latin typeface="Meiryo UI" panose="020B0604030504040204" pitchFamily="50" charset="-128"/>
                <a:ea typeface="Meiryo UI" panose="020B0604030504040204" pitchFamily="50" charset="-128"/>
              </a:defRPr>
            </a:lvl1pPr>
          </a:lstStyle>
          <a:p>
            <a:pPr rtl="0"/>
            <a:r>
              <a:rPr lang="ja-JP" altLang="en-US" noProof="0" dirty="0"/>
              <a:t>アイコンをクリックして画像を追加</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表">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 name="テキスト プレースホルダー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457200" indent="0">
              <a:lnSpc>
                <a:spcPct val="100000"/>
              </a:lnSpc>
              <a:spcBef>
                <a:spcPts val="0"/>
              </a:spcBef>
              <a:spcAft>
                <a:spcPts val="1200"/>
              </a:spcAft>
              <a:buNone/>
              <a:defRPr lang="ja-JP" sz="1800">
                <a:latin typeface="Meiryo UI" panose="020B0604030504040204" pitchFamily="50" charset="-128"/>
                <a:ea typeface="Meiryo UI" panose="020B0604030504040204" pitchFamily="50" charset="-128"/>
              </a:defRPr>
            </a:lvl2pPr>
            <a:lvl3pPr marL="914400" indent="0">
              <a:lnSpc>
                <a:spcPct val="100000"/>
              </a:lnSpc>
              <a:spcBef>
                <a:spcPts val="0"/>
              </a:spcBef>
              <a:spcAft>
                <a:spcPts val="1200"/>
              </a:spcAft>
              <a:buNone/>
              <a:defRPr lang="ja-JP" sz="1600">
                <a:latin typeface="Meiryo UI" panose="020B0604030504040204" pitchFamily="50" charset="-128"/>
                <a:ea typeface="Meiryo UI" panose="020B0604030504040204" pitchFamily="50" charset="-128"/>
              </a:defRPr>
            </a:lvl3pPr>
            <a:lvl4pPr marL="1371600" indent="0">
              <a:lnSpc>
                <a:spcPct val="100000"/>
              </a:lnSpc>
              <a:spcBef>
                <a:spcPts val="0"/>
              </a:spcBef>
              <a:spcAft>
                <a:spcPts val="1200"/>
              </a:spcAft>
              <a:buNone/>
              <a:defRPr lang="ja-JP" sz="1400">
                <a:latin typeface="Meiryo UI" panose="020B0604030504040204" pitchFamily="50" charset="-128"/>
                <a:ea typeface="Meiryo UI" panose="020B0604030504040204" pitchFamily="50" charset="-128"/>
              </a:defRPr>
            </a:lvl4pPr>
            <a:lvl5pPr marL="1828800" indent="0">
              <a:lnSpc>
                <a:spcPct val="100000"/>
              </a:lnSpc>
              <a:spcBef>
                <a:spcPts val="0"/>
              </a:spcBef>
              <a:spcAft>
                <a:spcPts val="1200"/>
              </a:spcAft>
              <a:buNone/>
              <a:defRPr lang="ja-JP" sz="1400"/>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p:txBody>
      </p:sp>
      <p:sp>
        <p:nvSpPr>
          <p:cNvPr id="11" name="コンテンツ プレースホルダー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rtlCol="0"/>
          <a:lstStyle>
            <a:lvl1pPr>
              <a:spcBef>
                <a:spcPts val="0"/>
              </a:spcBef>
              <a:spcAft>
                <a:spcPts val="1200"/>
              </a:spcAft>
              <a:defRPr lang="ja-JP">
                <a:latin typeface="Meiryo UI" panose="020B0604030504040204" pitchFamily="50" charset="-128"/>
                <a:ea typeface="Meiryo UI" panose="020B0604030504040204" pitchFamily="50" charset="-128"/>
              </a:defRPr>
            </a:lvl1pPr>
            <a:lvl2pPr>
              <a:spcBef>
                <a:spcPts val="0"/>
              </a:spcBef>
              <a:spcAft>
                <a:spcPts val="600"/>
              </a:spcAft>
              <a:defRPr lang="ja-JP">
                <a:latin typeface="Meiryo UI" panose="020B0604030504040204" pitchFamily="50" charset="-128"/>
                <a:ea typeface="Meiryo UI" panose="020B0604030504040204" pitchFamily="50" charset="-128"/>
              </a:defRPr>
            </a:lvl2pPr>
            <a:lvl3pPr>
              <a:spcBef>
                <a:spcPts val="0"/>
              </a:spcBef>
              <a:spcAft>
                <a:spcPts val="600"/>
              </a:spcAft>
              <a:defRPr lang="ja-JP">
                <a:latin typeface="Meiryo UI" panose="020B0604030504040204" pitchFamily="50" charset="-128"/>
                <a:ea typeface="Meiryo UI" panose="020B0604030504040204" pitchFamily="50" charset="-128"/>
              </a:defRPr>
            </a:lvl3pPr>
            <a:lvl4pPr>
              <a:spcBef>
                <a:spcPts val="0"/>
              </a:spcBef>
              <a:spcAft>
                <a:spcPts val="600"/>
              </a:spcAft>
              <a:defRPr lang="ja-JP" sz="2000">
                <a:latin typeface="Meiryo UI" panose="020B0604030504040204" pitchFamily="50" charset="-128"/>
                <a:ea typeface="Meiryo UI" panose="020B0604030504040204" pitchFamily="50" charset="-128"/>
              </a:defRPr>
            </a:lvl4pPr>
            <a:lvl5pPr>
              <a:spcBef>
                <a:spcPts val="0"/>
              </a:spcBef>
              <a:spcAft>
                <a:spcPts val="6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5" name="スライド番号プレースホルダー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en-US" alt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ja-JP"/>
            </a:defPPr>
          </a:lstStyle>
          <a:p>
            <a:pPr rtl="0"/>
            <a:r>
              <a:rPr lang="ja-JP" altLang="en-US" noProof="0" dirty="0"/>
              <a:t>マスター タイトルの書式設定</a:t>
            </a:r>
          </a:p>
        </p:txBody>
      </p:sp>
      <p:sp>
        <p:nvSpPr>
          <p:cNvPr id="3" name="テキスト プレースホルダー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ja-JP"/>
            </a:defPPr>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5" name="フッター プレースホルダー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ja-JP" sz="1000">
                <a:solidFill>
                  <a:schemeClr val="tx1"/>
                </a:solidFill>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6" name="スライド番号プレースホルダー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lang="ja-JP" sz="1000" b="1">
                <a:solidFill>
                  <a:schemeClr val="tx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 id="2147483716" r:id="rId14"/>
  </p:sldLayoutIdLst>
  <p:hf hdr="0" ftr="0" dt="0"/>
  <p:txStyles>
    <p:titleStyle>
      <a:lvl1pPr algn="l" defTabSz="914400" rtl="0" eaLnBrk="1" latinLnBrk="0" hangingPunct="1">
        <a:lnSpc>
          <a:spcPct val="90000"/>
        </a:lnSpc>
        <a:spcBef>
          <a:spcPct val="0"/>
        </a:spcBef>
        <a:buNone/>
        <a:defRPr kumimoji="1" lang="ja-JP" sz="3800" b="1" kern="1200" cap="all" baseline="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lang="ja-JP"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lang="ja-JP"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lang="ja-JP"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9pPr>
    </p:bodyStyle>
    <p:otherStyle>
      <a:defPPr>
        <a:defRPr lang="ja-JP"/>
      </a:defPPr>
      <a:lvl1pPr marL="0" algn="l" defTabSz="914400" rtl="0" eaLnBrk="1" latinLnBrk="0" hangingPunct="1">
        <a:defRPr kumimoji="1" lang="ja-JP" sz="1800" kern="1200">
          <a:solidFill>
            <a:schemeClr val="tx1"/>
          </a:solidFill>
          <a:latin typeface="+mn-ea"/>
          <a:ea typeface="+mn-ea"/>
          <a:cs typeface="+mn-cs"/>
        </a:defRPr>
      </a:lvl1pPr>
      <a:lvl2pPr marL="457200" algn="l" defTabSz="914400" rtl="0" eaLnBrk="1" latinLnBrk="0" hangingPunct="1">
        <a:defRPr kumimoji="1" lang="ja-JP" sz="1800" kern="1200">
          <a:solidFill>
            <a:schemeClr val="tx1"/>
          </a:solidFill>
          <a:latin typeface="+mn-ea"/>
          <a:ea typeface="+mn-ea"/>
          <a:cs typeface="+mn-cs"/>
        </a:defRPr>
      </a:lvl2pPr>
      <a:lvl3pPr marL="914400" algn="l" defTabSz="914400" rtl="0" eaLnBrk="1" latinLnBrk="0" hangingPunct="1">
        <a:defRPr kumimoji="1" lang="ja-JP" sz="1800" kern="1200">
          <a:solidFill>
            <a:schemeClr val="tx1"/>
          </a:solidFill>
          <a:latin typeface="+mn-ea"/>
          <a:ea typeface="+mn-ea"/>
          <a:cs typeface="+mn-cs"/>
        </a:defRPr>
      </a:lvl3pPr>
      <a:lvl4pPr marL="1371600" algn="l" defTabSz="914400" rtl="0" eaLnBrk="1" latinLnBrk="0" hangingPunct="1">
        <a:defRPr kumimoji="1" lang="ja-JP" sz="1800" kern="1200">
          <a:solidFill>
            <a:schemeClr val="tx1"/>
          </a:solidFill>
          <a:latin typeface="+mn-ea"/>
          <a:ea typeface="+mn-ea"/>
          <a:cs typeface="+mn-cs"/>
        </a:defRPr>
      </a:lvl4pPr>
      <a:lvl5pPr marL="1828800" algn="l" defTabSz="914400" rtl="0" eaLnBrk="1" latinLnBrk="0" hangingPunct="1">
        <a:defRPr kumimoji="1" lang="ja-JP" sz="1800" kern="1200">
          <a:solidFill>
            <a:schemeClr val="tx1"/>
          </a:solidFill>
          <a:latin typeface="+mn-ea"/>
          <a:ea typeface="+mn-ea"/>
          <a:cs typeface="+mn-cs"/>
        </a:defRPr>
      </a:lvl5pPr>
      <a:lvl6pPr marL="2286000" algn="l" defTabSz="914400" rtl="0" eaLnBrk="1" latinLnBrk="0" hangingPunct="1">
        <a:defRPr kumimoji="1" lang="ja-JP" sz="1800" kern="1200">
          <a:solidFill>
            <a:schemeClr val="tx1"/>
          </a:solidFill>
          <a:latin typeface="+mn-ea"/>
          <a:ea typeface="+mn-ea"/>
          <a:cs typeface="+mn-cs"/>
        </a:defRPr>
      </a:lvl6pPr>
      <a:lvl7pPr marL="2743200" algn="l" defTabSz="914400" rtl="0" eaLnBrk="1" latinLnBrk="0" hangingPunct="1">
        <a:defRPr kumimoji="1" lang="ja-JP" sz="1800" kern="1200">
          <a:solidFill>
            <a:schemeClr val="tx1"/>
          </a:solidFill>
          <a:latin typeface="+mn-ea"/>
          <a:ea typeface="+mn-ea"/>
          <a:cs typeface="+mn-cs"/>
        </a:defRPr>
      </a:lvl7pPr>
      <a:lvl8pPr marL="3200400" algn="l" defTabSz="914400" rtl="0" eaLnBrk="1" latinLnBrk="0" hangingPunct="1">
        <a:defRPr kumimoji="1" lang="ja-JP" sz="1800" kern="1200">
          <a:solidFill>
            <a:schemeClr val="tx1"/>
          </a:solidFill>
          <a:latin typeface="+mn-ea"/>
          <a:ea typeface="+mn-ea"/>
          <a:cs typeface="+mn-cs"/>
        </a:defRPr>
      </a:lvl8pPr>
      <a:lvl9pPr marL="3657600" algn="l" defTabSz="914400" rtl="0" eaLnBrk="1" latinLnBrk="0" hangingPunct="1">
        <a:defRPr kumimoji="1" lang="ja-JP" sz="1800" kern="1200">
          <a:solidFill>
            <a:schemeClr val="tx1"/>
          </a:solidFill>
          <a:latin typeface="+mn-ea"/>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7.jpe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3.jpg"/><Relationship Id="rId5" Type="http://schemas.openxmlformats.org/officeDocument/2006/relationships/image" Target="../media/image62.jpg"/><Relationship Id="rId10" Type="http://schemas.openxmlformats.org/officeDocument/2006/relationships/image" Target="../media/image67.jpg"/><Relationship Id="rId4" Type="http://schemas.openxmlformats.org/officeDocument/2006/relationships/image" Target="../media/image61.jpg"/><Relationship Id="rId9" Type="http://schemas.openxmlformats.org/officeDocument/2006/relationships/image" Target="../media/image66.jp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70.jpg"/><Relationship Id="rId4" Type="http://schemas.openxmlformats.org/officeDocument/2006/relationships/image" Target="../media/image69.jpg"/></Relationships>
</file>

<file path=ppt/slides/_rels/slide2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2.jp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BE0BCE3-7A85-71CE-E027-A8E454AF1454}"/>
              </a:ext>
            </a:extLst>
          </p:cNvPr>
          <p:cNvSpPr>
            <a:spLocks noGrp="1"/>
          </p:cNvSpPr>
          <p:nvPr>
            <p:ph type="ctrTitle"/>
          </p:nvPr>
        </p:nvSpPr>
        <p:spPr>
          <a:xfrm>
            <a:off x="5790462" y="2785035"/>
            <a:ext cx="3951186" cy="1117599"/>
          </a:xfrm>
        </p:spPr>
        <p:txBody>
          <a:bodyPr rtlCol="0">
            <a:noAutofit/>
          </a:bodyPr>
          <a:lstStyle>
            <a:defPPr>
              <a:defRPr lang="ja-JP"/>
            </a:defPPr>
          </a:lstStyle>
          <a:p>
            <a:pPr algn="r" rtl="0"/>
            <a:r>
              <a:rPr lang="en-US" altLang="zh-CN" sz="3200" dirty="0">
                <a:latin typeface="Microsoft YaHei" panose="020B0503020204020204" pitchFamily="34" charset="-122"/>
                <a:ea typeface="Microsoft YaHei" panose="020B0503020204020204" pitchFamily="34" charset="-122"/>
              </a:rPr>
              <a:t>CFN</a:t>
            </a:r>
            <a:r>
              <a:rPr lang="zh-CN" altLang="en-US" sz="3200" dirty="0">
                <a:latin typeface="Microsoft YaHei" panose="020B0503020204020204" pitchFamily="34" charset="-122"/>
                <a:ea typeface="Microsoft YaHei" panose="020B0503020204020204" pitchFamily="34" charset="-122"/>
              </a:rPr>
              <a:t>选考经验分享会</a:t>
            </a:r>
            <a:endParaRPr lang="ja-JP" sz="3200" dirty="0">
              <a:latin typeface="Microsoft YaHei" panose="020B0503020204020204" pitchFamily="34" charset="-122"/>
              <a:ea typeface="Microsoft YaHei" panose="020B0503020204020204" pitchFamily="34" charset="-122"/>
            </a:endParaRPr>
          </a:p>
        </p:txBody>
      </p:sp>
      <p:sp>
        <p:nvSpPr>
          <p:cNvPr id="2" name="テキスト ボックス 1">
            <a:extLst>
              <a:ext uri="{FF2B5EF4-FFF2-40B4-BE49-F238E27FC236}">
                <a16:creationId xmlns:a16="http://schemas.microsoft.com/office/drawing/2014/main" id="{6D3F3B87-AC91-3F97-4CEA-3E38428B01A6}"/>
              </a:ext>
            </a:extLst>
          </p:cNvPr>
          <p:cNvSpPr txBox="1"/>
          <p:nvPr/>
        </p:nvSpPr>
        <p:spPr>
          <a:xfrm>
            <a:off x="9656826" y="4962104"/>
            <a:ext cx="2169570" cy="369332"/>
          </a:xfrm>
          <a:prstGeom prst="rect">
            <a:avLst/>
          </a:prstGeom>
          <a:noFill/>
        </p:spPr>
        <p:txBody>
          <a:bodyPr wrap="square" rtlCol="0">
            <a:spAutoFit/>
          </a:bodyPr>
          <a:lstStyle/>
          <a:p>
            <a:r>
              <a:rPr kumimoji="1" lang="en-US" altLang="ja-JP" dirty="0">
                <a:latin typeface="Microsoft YaHei" panose="020B0503020204020204" pitchFamily="34" charset="-122"/>
                <a:ea typeface="Microsoft YaHei" panose="020B0503020204020204" pitchFamily="34" charset="-122"/>
              </a:rPr>
              <a:t>2025/5/11</a:t>
            </a:r>
            <a:r>
              <a:rPr kumimoji="1" lang="ja-JP" altLang="en-US"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日</a:t>
            </a:r>
            <a:r>
              <a:rPr kumimoji="1" lang="ja-JP" altLang="en-US" dirty="0">
                <a:latin typeface="Microsoft YaHei" panose="020B0503020204020204" pitchFamily="34" charset="-122"/>
                <a:ea typeface="Microsoft YaHei" panose="020B0503020204020204" pitchFamily="34" charset="-122"/>
              </a:rPr>
              <a:t>）</a:t>
            </a:r>
          </a:p>
        </p:txBody>
      </p:sp>
      <p:pic>
        <p:nvPicPr>
          <p:cNvPr id="4" name="図 3" descr="ダイアグラム が含まれている画像&#10;&#10;AI によって生成されたコンテンツは間違っている可能性があります。">
            <a:extLst>
              <a:ext uri="{FF2B5EF4-FFF2-40B4-BE49-F238E27FC236}">
                <a16:creationId xmlns:a16="http://schemas.microsoft.com/office/drawing/2014/main" id="{CC9668ED-481B-B3D4-58E2-D7199769A817}"/>
              </a:ext>
            </a:extLst>
          </p:cNvPr>
          <p:cNvPicPr>
            <a:picLocks noChangeAspect="1"/>
          </p:cNvPicPr>
          <p:nvPr/>
        </p:nvPicPr>
        <p:blipFill>
          <a:blip r:embed="rId3"/>
          <a:stretch>
            <a:fillRect/>
          </a:stretch>
        </p:blipFill>
        <p:spPr>
          <a:xfrm>
            <a:off x="9735671" y="0"/>
            <a:ext cx="2456329" cy="3275106"/>
          </a:xfrm>
          <a:prstGeom prst="rect">
            <a:avLst/>
          </a:prstGeom>
        </p:spPr>
      </p:pic>
    </p:spTree>
    <p:extLst>
      <p:ext uri="{BB962C8B-B14F-4D97-AF65-F5344CB8AC3E}">
        <p14:creationId xmlns:p14="http://schemas.microsoft.com/office/powerpoint/2010/main" val="421370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CFC92-A2CD-D6AA-149F-BF2A3E0E06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C12B842-4D50-11F7-2AC7-FD0EA2681972}"/>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en-US" altLang="zh-CN" dirty="0">
                <a:latin typeface="Microsoft YaHei" panose="020B0503020204020204" pitchFamily="34" charset="-122"/>
                <a:ea typeface="Microsoft YaHei" panose="020B0503020204020204" pitchFamily="34" charset="-122"/>
              </a:rPr>
              <a:t>CFN</a:t>
            </a:r>
            <a:r>
              <a:rPr lang="zh-CN" altLang="en-US" dirty="0">
                <a:latin typeface="Microsoft YaHei" panose="020B0503020204020204" pitchFamily="34" charset="-122"/>
                <a:ea typeface="Microsoft YaHei" panose="020B0503020204020204" pitchFamily="34" charset="-122"/>
              </a:rPr>
              <a:t>开场之前准备事项</a:t>
            </a:r>
            <a:r>
              <a:rPr lang="en-US" altLang="zh-CN" dirty="0">
                <a:latin typeface="Microsoft YaHei" panose="020B0503020204020204" pitchFamily="34" charset="-122"/>
                <a:ea typeface="Microsoft YaHei" panose="020B0503020204020204" pitchFamily="34" charset="-122"/>
              </a:rPr>
              <a:t>(1)</a:t>
            </a:r>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F585847E-430B-14E0-D1D9-1392D6D661A4}"/>
              </a:ext>
            </a:extLst>
          </p:cNvPr>
          <p:cNvSpPr txBox="1"/>
          <p:nvPr/>
        </p:nvSpPr>
        <p:spPr>
          <a:xfrm>
            <a:off x="377445" y="715694"/>
            <a:ext cx="10809425" cy="369332"/>
          </a:xfrm>
          <a:prstGeom prst="rect">
            <a:avLst/>
          </a:prstGeom>
          <a:noFill/>
        </p:spPr>
        <p:txBody>
          <a:bodyPr wrap="square">
            <a:spAutoFit/>
          </a:bodyPr>
          <a:lstStyle/>
          <a:p>
            <a:r>
              <a:rPr lang="zh-CN" altLang="en-US" sz="1800" dirty="0"/>
              <a:t>确认公司可报名情况，下载</a:t>
            </a:r>
            <a:r>
              <a:rPr lang="en-US" altLang="zh-CN" sz="1800" dirty="0"/>
              <a:t>CFN</a:t>
            </a:r>
            <a:r>
              <a:rPr lang="zh-CN" altLang="en-US" sz="1800" dirty="0"/>
              <a:t>官方</a:t>
            </a:r>
            <a:r>
              <a:rPr lang="en-US" altLang="zh-CN" sz="1800" dirty="0"/>
              <a:t>APP</a:t>
            </a:r>
          </a:p>
        </p:txBody>
      </p:sp>
      <p:pic>
        <p:nvPicPr>
          <p:cNvPr id="6" name="已粘贴的影片.png" descr="已粘贴的影片.png">
            <a:extLst>
              <a:ext uri="{FF2B5EF4-FFF2-40B4-BE49-F238E27FC236}">
                <a16:creationId xmlns:a16="http://schemas.microsoft.com/office/drawing/2014/main" id="{D311EABA-497A-6942-0495-2F100DD59386}"/>
              </a:ext>
            </a:extLst>
          </p:cNvPr>
          <p:cNvPicPr>
            <a:picLocks noChangeAspect="1"/>
          </p:cNvPicPr>
          <p:nvPr/>
        </p:nvPicPr>
        <p:blipFill>
          <a:blip r:embed="rId3"/>
          <a:stretch>
            <a:fillRect/>
          </a:stretch>
        </p:blipFill>
        <p:spPr>
          <a:xfrm>
            <a:off x="744035" y="2160622"/>
            <a:ext cx="5657851" cy="4178301"/>
          </a:xfrm>
          <a:prstGeom prst="rect">
            <a:avLst/>
          </a:prstGeom>
          <a:ln w="12700">
            <a:miter lim="400000"/>
          </a:ln>
        </p:spPr>
      </p:pic>
      <p:sp>
        <p:nvSpPr>
          <p:cNvPr id="9" name="圆角矩形">
            <a:extLst>
              <a:ext uri="{FF2B5EF4-FFF2-40B4-BE49-F238E27FC236}">
                <a16:creationId xmlns:a16="http://schemas.microsoft.com/office/drawing/2014/main" id="{3016C83E-5DD9-119E-A655-6EF7A200BDA8}"/>
              </a:ext>
            </a:extLst>
          </p:cNvPr>
          <p:cNvSpPr/>
          <p:nvPr/>
        </p:nvSpPr>
        <p:spPr>
          <a:xfrm>
            <a:off x="1199113" y="2169276"/>
            <a:ext cx="743288" cy="214847"/>
          </a:xfrm>
          <a:prstGeom prst="roundRect">
            <a:avLst>
              <a:gd name="adj" fmla="val 31846"/>
            </a:avLst>
          </a:prstGeom>
          <a:ln w="63500">
            <a:solidFill>
              <a:srgbClr val="FF2600"/>
            </a:solid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200"/>
          </a:p>
        </p:txBody>
      </p:sp>
      <p:sp>
        <p:nvSpPr>
          <p:cNvPr id="11" name="圆角矩形">
            <a:extLst>
              <a:ext uri="{FF2B5EF4-FFF2-40B4-BE49-F238E27FC236}">
                <a16:creationId xmlns:a16="http://schemas.microsoft.com/office/drawing/2014/main" id="{408C0420-3148-0A7E-9EEC-8516257EDBE0}"/>
              </a:ext>
            </a:extLst>
          </p:cNvPr>
          <p:cNvSpPr/>
          <p:nvPr/>
        </p:nvSpPr>
        <p:spPr>
          <a:xfrm>
            <a:off x="1199113" y="3603674"/>
            <a:ext cx="743288" cy="214847"/>
          </a:xfrm>
          <a:prstGeom prst="roundRect">
            <a:avLst>
              <a:gd name="adj" fmla="val 31846"/>
            </a:avLst>
          </a:prstGeom>
          <a:ln w="63500">
            <a:solidFill>
              <a:srgbClr val="FF2600"/>
            </a:solid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200"/>
          </a:p>
        </p:txBody>
      </p:sp>
      <p:sp>
        <p:nvSpPr>
          <p:cNvPr id="12" name="圆角矩形">
            <a:extLst>
              <a:ext uri="{FF2B5EF4-FFF2-40B4-BE49-F238E27FC236}">
                <a16:creationId xmlns:a16="http://schemas.microsoft.com/office/drawing/2014/main" id="{FE377C96-EFEC-62E8-5944-DFDD4E38C82C}"/>
              </a:ext>
            </a:extLst>
          </p:cNvPr>
          <p:cNvSpPr/>
          <p:nvPr/>
        </p:nvSpPr>
        <p:spPr>
          <a:xfrm>
            <a:off x="1199113" y="2886475"/>
            <a:ext cx="743288" cy="214847"/>
          </a:xfrm>
          <a:prstGeom prst="roundRect">
            <a:avLst>
              <a:gd name="adj" fmla="val 31846"/>
            </a:avLst>
          </a:prstGeom>
          <a:ln w="63500">
            <a:solidFill>
              <a:srgbClr val="FF2600"/>
            </a:solid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200"/>
          </a:p>
        </p:txBody>
      </p:sp>
      <p:sp>
        <p:nvSpPr>
          <p:cNvPr id="14" name="圆角矩形">
            <a:extLst>
              <a:ext uri="{FF2B5EF4-FFF2-40B4-BE49-F238E27FC236}">
                <a16:creationId xmlns:a16="http://schemas.microsoft.com/office/drawing/2014/main" id="{C5492CB8-0BF6-1EAA-9594-DB4A16C91CA1}"/>
              </a:ext>
            </a:extLst>
          </p:cNvPr>
          <p:cNvSpPr/>
          <p:nvPr/>
        </p:nvSpPr>
        <p:spPr>
          <a:xfrm>
            <a:off x="1199113" y="4289681"/>
            <a:ext cx="743288" cy="214847"/>
          </a:xfrm>
          <a:prstGeom prst="roundRect">
            <a:avLst>
              <a:gd name="adj" fmla="val 31846"/>
            </a:avLst>
          </a:prstGeom>
          <a:ln w="635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200"/>
          </a:p>
        </p:txBody>
      </p:sp>
      <p:sp>
        <p:nvSpPr>
          <p:cNvPr id="15" name="圆角矩形">
            <a:extLst>
              <a:ext uri="{FF2B5EF4-FFF2-40B4-BE49-F238E27FC236}">
                <a16:creationId xmlns:a16="http://schemas.microsoft.com/office/drawing/2014/main" id="{C2361ECF-F65E-7935-F0F1-B6932F16568E}"/>
              </a:ext>
            </a:extLst>
          </p:cNvPr>
          <p:cNvSpPr/>
          <p:nvPr/>
        </p:nvSpPr>
        <p:spPr>
          <a:xfrm>
            <a:off x="1199113" y="4975688"/>
            <a:ext cx="743288" cy="214847"/>
          </a:xfrm>
          <a:prstGeom prst="roundRect">
            <a:avLst>
              <a:gd name="adj" fmla="val 31846"/>
            </a:avLst>
          </a:prstGeom>
          <a:ln w="635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200"/>
          </a:p>
        </p:txBody>
      </p:sp>
      <p:sp>
        <p:nvSpPr>
          <p:cNvPr id="16" name="圆角矩形">
            <a:extLst>
              <a:ext uri="{FF2B5EF4-FFF2-40B4-BE49-F238E27FC236}">
                <a16:creationId xmlns:a16="http://schemas.microsoft.com/office/drawing/2014/main" id="{26966609-A9D2-4675-60F9-4F0FC827B6BC}"/>
              </a:ext>
            </a:extLst>
          </p:cNvPr>
          <p:cNvSpPr/>
          <p:nvPr/>
        </p:nvSpPr>
        <p:spPr>
          <a:xfrm>
            <a:off x="1199113" y="5692887"/>
            <a:ext cx="743288" cy="214847"/>
          </a:xfrm>
          <a:prstGeom prst="roundRect">
            <a:avLst>
              <a:gd name="adj" fmla="val 31846"/>
            </a:avLst>
          </a:prstGeom>
          <a:ln w="635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200"/>
          </a:p>
        </p:txBody>
      </p:sp>
      <p:sp>
        <p:nvSpPr>
          <p:cNvPr id="19" name="像左侧写着「応募受付中」的，都是还在招人的公司,…">
            <a:extLst>
              <a:ext uri="{FF2B5EF4-FFF2-40B4-BE49-F238E27FC236}">
                <a16:creationId xmlns:a16="http://schemas.microsoft.com/office/drawing/2014/main" id="{004CEF14-93C6-5EB3-E3AB-E8C6979521A5}"/>
              </a:ext>
            </a:extLst>
          </p:cNvPr>
          <p:cNvSpPr txBox="1"/>
          <p:nvPr/>
        </p:nvSpPr>
        <p:spPr>
          <a:xfrm>
            <a:off x="6957703" y="2363883"/>
            <a:ext cx="382316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a:defRPr sz="2400">
                <a:solidFill>
                  <a:srgbClr val="5E5E5E"/>
                </a:solidFill>
              </a:defRPr>
            </a:pPr>
            <a:r>
              <a:rPr sz="1200"/>
              <a:t>像左侧写着「応募受付中」的，都是还在招人的公司,</a:t>
            </a:r>
          </a:p>
          <a:p>
            <a:pPr>
              <a:defRPr sz="2400">
                <a:solidFill>
                  <a:srgbClr val="5E5E5E"/>
                </a:solidFill>
              </a:defRPr>
            </a:pPr>
            <a:r>
              <a:rPr sz="1200"/>
              <a:t>大家可以点击右侧的「求人を見る」去看，每个公司的要求</a:t>
            </a:r>
          </a:p>
        </p:txBody>
      </p:sp>
      <p:sp>
        <p:nvSpPr>
          <p:cNvPr id="21" name="线条">
            <a:extLst>
              <a:ext uri="{FF2B5EF4-FFF2-40B4-BE49-F238E27FC236}">
                <a16:creationId xmlns:a16="http://schemas.microsoft.com/office/drawing/2014/main" id="{AA84C92F-BFE7-AA2F-9546-8C4095830278}"/>
              </a:ext>
            </a:extLst>
          </p:cNvPr>
          <p:cNvSpPr/>
          <p:nvPr/>
        </p:nvSpPr>
        <p:spPr>
          <a:xfrm>
            <a:off x="8314059" y="1546769"/>
            <a:ext cx="1" cy="769005"/>
          </a:xfrm>
          <a:prstGeom prst="line">
            <a:avLst/>
          </a:prstGeom>
          <a:ln w="25400">
            <a:solidFill>
              <a:schemeClr val="accent5">
                <a:hueOff val="-82419"/>
                <a:satOff val="-9513"/>
                <a:lumOff val="-16343"/>
              </a:schemeClr>
            </a:solidFill>
            <a:miter lim="400000"/>
            <a:tailEnd type="triangle"/>
          </a:ln>
        </p:spPr>
        <p:txBody>
          <a:bodyPr lIns="25400" tIns="25400" rIns="25400" bIns="25400" anchor="ctr"/>
          <a:lstStyle/>
          <a:p>
            <a:endParaRPr sz="1200"/>
          </a:p>
        </p:txBody>
      </p:sp>
      <p:sp>
        <p:nvSpPr>
          <p:cNvPr id="23" name="线条">
            <a:extLst>
              <a:ext uri="{FF2B5EF4-FFF2-40B4-BE49-F238E27FC236}">
                <a16:creationId xmlns:a16="http://schemas.microsoft.com/office/drawing/2014/main" id="{C310942A-49DE-57CC-2B1F-A9577B9D177E}"/>
              </a:ext>
            </a:extLst>
          </p:cNvPr>
          <p:cNvSpPr/>
          <p:nvPr/>
        </p:nvSpPr>
        <p:spPr>
          <a:xfrm flipV="1">
            <a:off x="1670292" y="1543792"/>
            <a:ext cx="1" cy="635001"/>
          </a:xfrm>
          <a:prstGeom prst="line">
            <a:avLst/>
          </a:prstGeom>
          <a:ln w="25400">
            <a:solidFill>
              <a:srgbClr val="FF2600"/>
            </a:solidFill>
            <a:miter lim="400000"/>
          </a:ln>
        </p:spPr>
        <p:txBody>
          <a:bodyPr lIns="25400" tIns="25400" rIns="25400" bIns="25400" anchor="ctr"/>
          <a:lstStyle/>
          <a:p>
            <a:endParaRPr sz="1200"/>
          </a:p>
        </p:txBody>
      </p:sp>
      <p:sp>
        <p:nvSpPr>
          <p:cNvPr id="24" name="线条">
            <a:extLst>
              <a:ext uri="{FF2B5EF4-FFF2-40B4-BE49-F238E27FC236}">
                <a16:creationId xmlns:a16="http://schemas.microsoft.com/office/drawing/2014/main" id="{52DE5981-AEB6-796D-7929-5EBF29CD7D97}"/>
              </a:ext>
            </a:extLst>
          </p:cNvPr>
          <p:cNvSpPr/>
          <p:nvPr/>
        </p:nvSpPr>
        <p:spPr>
          <a:xfrm>
            <a:off x="1670292" y="1552171"/>
            <a:ext cx="6650136" cy="1"/>
          </a:xfrm>
          <a:prstGeom prst="line">
            <a:avLst/>
          </a:prstGeom>
          <a:ln w="25400">
            <a:solidFill>
              <a:srgbClr val="FF2600"/>
            </a:solidFill>
            <a:miter lim="400000"/>
          </a:ln>
        </p:spPr>
        <p:txBody>
          <a:bodyPr lIns="25400" tIns="25400" rIns="25400" bIns="25400" anchor="ctr"/>
          <a:lstStyle/>
          <a:p>
            <a:endParaRPr sz="1200"/>
          </a:p>
        </p:txBody>
      </p:sp>
      <p:sp>
        <p:nvSpPr>
          <p:cNvPr id="25" name="线条">
            <a:extLst>
              <a:ext uri="{FF2B5EF4-FFF2-40B4-BE49-F238E27FC236}">
                <a16:creationId xmlns:a16="http://schemas.microsoft.com/office/drawing/2014/main" id="{5B9F04EE-8213-9E35-374A-5C2AA0F539D5}"/>
              </a:ext>
            </a:extLst>
          </p:cNvPr>
          <p:cNvSpPr/>
          <p:nvPr/>
        </p:nvSpPr>
        <p:spPr>
          <a:xfrm flipH="1">
            <a:off x="6316514" y="3283463"/>
            <a:ext cx="2223447" cy="1"/>
          </a:xfrm>
          <a:prstGeom prst="line">
            <a:avLst/>
          </a:prstGeom>
          <a:ln w="25400">
            <a:solidFill>
              <a:srgbClr val="0433FF"/>
            </a:solidFill>
            <a:miter lim="400000"/>
          </a:ln>
        </p:spPr>
        <p:txBody>
          <a:bodyPr lIns="25400" tIns="25400" rIns="25400" bIns="25400" anchor="ctr"/>
          <a:lstStyle/>
          <a:p>
            <a:endParaRPr sz="1200"/>
          </a:p>
        </p:txBody>
      </p:sp>
      <p:sp>
        <p:nvSpPr>
          <p:cNvPr id="26" name="线条">
            <a:extLst>
              <a:ext uri="{FF2B5EF4-FFF2-40B4-BE49-F238E27FC236}">
                <a16:creationId xmlns:a16="http://schemas.microsoft.com/office/drawing/2014/main" id="{DEFB083F-A280-0628-6D10-1FCA5172FFA4}"/>
              </a:ext>
            </a:extLst>
          </p:cNvPr>
          <p:cNvSpPr/>
          <p:nvPr/>
        </p:nvSpPr>
        <p:spPr>
          <a:xfrm flipV="1">
            <a:off x="8546959" y="2693611"/>
            <a:ext cx="1" cy="600575"/>
          </a:xfrm>
          <a:prstGeom prst="line">
            <a:avLst/>
          </a:prstGeom>
          <a:ln w="25400">
            <a:solidFill>
              <a:srgbClr val="0433FF"/>
            </a:solidFill>
            <a:miter lim="400000"/>
            <a:tailEnd type="triangle"/>
          </a:ln>
        </p:spPr>
        <p:txBody>
          <a:bodyPr lIns="25400" tIns="25400" rIns="25400" bIns="25400" anchor="ctr"/>
          <a:lstStyle/>
          <a:p>
            <a:endParaRPr sz="1200"/>
          </a:p>
        </p:txBody>
      </p:sp>
      <p:sp>
        <p:nvSpPr>
          <p:cNvPr id="27" name="圆角矩形">
            <a:extLst>
              <a:ext uri="{FF2B5EF4-FFF2-40B4-BE49-F238E27FC236}">
                <a16:creationId xmlns:a16="http://schemas.microsoft.com/office/drawing/2014/main" id="{B187D525-164E-257A-981D-40D77F430F71}"/>
              </a:ext>
            </a:extLst>
          </p:cNvPr>
          <p:cNvSpPr/>
          <p:nvPr/>
        </p:nvSpPr>
        <p:spPr>
          <a:xfrm>
            <a:off x="5589080" y="3176039"/>
            <a:ext cx="743287" cy="214847"/>
          </a:xfrm>
          <a:prstGeom prst="roundRect">
            <a:avLst>
              <a:gd name="adj" fmla="val 31846"/>
            </a:avLst>
          </a:prstGeom>
          <a:ln w="63500">
            <a:solidFill>
              <a:srgbClr val="0433FF"/>
            </a:solid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200"/>
          </a:p>
        </p:txBody>
      </p:sp>
      <p:pic>
        <p:nvPicPr>
          <p:cNvPr id="28" name="已粘贴的影片.png" descr="已粘贴的影片.png">
            <a:extLst>
              <a:ext uri="{FF2B5EF4-FFF2-40B4-BE49-F238E27FC236}">
                <a16:creationId xmlns:a16="http://schemas.microsoft.com/office/drawing/2014/main" id="{DD9AAC11-07DE-AD5D-8AB4-0971FFD0FCFC}"/>
              </a:ext>
            </a:extLst>
          </p:cNvPr>
          <p:cNvPicPr>
            <a:picLocks noChangeAspect="1"/>
          </p:cNvPicPr>
          <p:nvPr/>
        </p:nvPicPr>
        <p:blipFill>
          <a:blip r:embed="rId4"/>
          <a:stretch>
            <a:fillRect/>
          </a:stretch>
        </p:blipFill>
        <p:spPr>
          <a:xfrm>
            <a:off x="9453325" y="3204992"/>
            <a:ext cx="1409723" cy="3055492"/>
          </a:xfrm>
          <a:prstGeom prst="rect">
            <a:avLst/>
          </a:prstGeom>
          <a:ln w="12700">
            <a:miter lim="400000"/>
          </a:ln>
        </p:spPr>
      </p:pic>
      <p:sp>
        <p:nvSpPr>
          <p:cNvPr id="29" name="圆角矩形">
            <a:extLst>
              <a:ext uri="{FF2B5EF4-FFF2-40B4-BE49-F238E27FC236}">
                <a16:creationId xmlns:a16="http://schemas.microsoft.com/office/drawing/2014/main" id="{0A7E0A89-0F0D-CDFD-429A-7D25EBE8DFB7}"/>
              </a:ext>
            </a:extLst>
          </p:cNvPr>
          <p:cNvSpPr/>
          <p:nvPr/>
        </p:nvSpPr>
        <p:spPr>
          <a:xfrm>
            <a:off x="9349509" y="3176039"/>
            <a:ext cx="1690695" cy="3218690"/>
          </a:xfrm>
          <a:prstGeom prst="roundRect">
            <a:avLst>
              <a:gd name="adj" fmla="val 9205"/>
            </a:avLst>
          </a:prstGeom>
          <a:ln w="63500">
            <a:solidFill>
              <a:srgbClr val="0433FF"/>
            </a:solid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200"/>
          </a:p>
        </p:txBody>
      </p:sp>
      <p:sp>
        <p:nvSpPr>
          <p:cNvPr id="30" name="线条">
            <a:extLst>
              <a:ext uri="{FF2B5EF4-FFF2-40B4-BE49-F238E27FC236}">
                <a16:creationId xmlns:a16="http://schemas.microsoft.com/office/drawing/2014/main" id="{82C43437-5CC7-A78C-9DF3-D3DE1A4889F8}"/>
              </a:ext>
            </a:extLst>
          </p:cNvPr>
          <p:cNvSpPr/>
          <p:nvPr/>
        </p:nvSpPr>
        <p:spPr>
          <a:xfrm flipH="1">
            <a:off x="8546959" y="3800297"/>
            <a:ext cx="644650" cy="1"/>
          </a:xfrm>
          <a:prstGeom prst="line">
            <a:avLst/>
          </a:prstGeom>
          <a:ln w="25400">
            <a:solidFill>
              <a:srgbClr val="0433FF"/>
            </a:solidFill>
            <a:miter lim="400000"/>
            <a:tailEnd type="triangle"/>
          </a:ln>
        </p:spPr>
        <p:txBody>
          <a:bodyPr lIns="25400" tIns="25400" rIns="25400" bIns="25400" anchor="ctr"/>
          <a:lstStyle/>
          <a:p>
            <a:endParaRPr sz="1200"/>
          </a:p>
        </p:txBody>
      </p:sp>
      <p:sp>
        <p:nvSpPr>
          <p:cNvPr id="31" name="、">
            <a:extLst>
              <a:ext uri="{FF2B5EF4-FFF2-40B4-BE49-F238E27FC236}">
                <a16:creationId xmlns:a16="http://schemas.microsoft.com/office/drawing/2014/main" id="{69DAA9E5-898C-17AC-6B9F-0F890F1A6332}"/>
              </a:ext>
            </a:extLst>
          </p:cNvPr>
          <p:cNvSpPr txBox="1"/>
          <p:nvPr/>
        </p:nvSpPr>
        <p:spPr>
          <a:xfrm>
            <a:off x="7428238" y="3874748"/>
            <a:ext cx="153888"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nSpc>
                <a:spcPct val="100000"/>
              </a:lnSpc>
              <a:spcBef>
                <a:spcPts val="0"/>
              </a:spcBef>
              <a:defRPr sz="2400">
                <a:solidFill>
                  <a:srgbClr val="5E5E5E"/>
                </a:solidFill>
              </a:defRPr>
            </a:lvl1pPr>
          </a:lstStyle>
          <a:p>
            <a:r>
              <a:rPr sz="1200"/>
              <a:t>、</a:t>
            </a:r>
          </a:p>
        </p:txBody>
      </p:sp>
      <p:sp>
        <p:nvSpPr>
          <p:cNvPr id="34" name="请大家把CFN官方的app下载下来，当天入场需要用，如果有企业通过CFN平台联系你的话，咱们也可以通过这个app及时收到信息，以免错过消息">
            <a:extLst>
              <a:ext uri="{FF2B5EF4-FFF2-40B4-BE49-F238E27FC236}">
                <a16:creationId xmlns:a16="http://schemas.microsoft.com/office/drawing/2014/main" id="{6F9DC40C-C5BF-7498-BA43-6DE593EF4EEB}"/>
              </a:ext>
            </a:extLst>
          </p:cNvPr>
          <p:cNvSpPr txBox="1"/>
          <p:nvPr/>
        </p:nvSpPr>
        <p:spPr>
          <a:xfrm>
            <a:off x="6316514" y="3746104"/>
            <a:ext cx="2223447" cy="97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nSpc>
                <a:spcPct val="100000"/>
              </a:lnSpc>
              <a:spcBef>
                <a:spcPts val="0"/>
              </a:spcBef>
              <a:defRPr sz="2400">
                <a:solidFill>
                  <a:srgbClr val="5E5E5E"/>
                </a:solidFill>
              </a:defRPr>
            </a:lvl1pPr>
          </a:lstStyle>
          <a:p>
            <a:r>
              <a:rPr sz="1200"/>
              <a:t>请大家把CFN官方的app下载下来，当天入场需要用，如果有企业通过CFN平台联系你的话，咱们也可以通过这个app及时收到信息，以免错过消息</a:t>
            </a:r>
          </a:p>
        </p:txBody>
      </p:sp>
      <p:sp>
        <p:nvSpPr>
          <p:cNvPr id="37" name="①确认公司可报名情况">
            <a:extLst>
              <a:ext uri="{FF2B5EF4-FFF2-40B4-BE49-F238E27FC236}">
                <a16:creationId xmlns:a16="http://schemas.microsoft.com/office/drawing/2014/main" id="{B265B50B-D36E-48F3-19FF-EB96BFFB2CF6}"/>
              </a:ext>
            </a:extLst>
          </p:cNvPr>
          <p:cNvSpPr txBox="1"/>
          <p:nvPr/>
        </p:nvSpPr>
        <p:spPr>
          <a:xfrm>
            <a:off x="1858516" y="1085026"/>
            <a:ext cx="1590179"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FF2600"/>
                </a:solidFill>
              </a:defRPr>
            </a:lvl1pPr>
          </a:lstStyle>
          <a:p>
            <a:r>
              <a:rPr sz="1200"/>
              <a:t>①确认公司可报名情况</a:t>
            </a:r>
          </a:p>
        </p:txBody>
      </p:sp>
      <p:sp>
        <p:nvSpPr>
          <p:cNvPr id="40" name="②下载CFN官方APP">
            <a:extLst>
              <a:ext uri="{FF2B5EF4-FFF2-40B4-BE49-F238E27FC236}">
                <a16:creationId xmlns:a16="http://schemas.microsoft.com/office/drawing/2014/main" id="{0BD78908-E5BA-C67F-842A-525023722592}"/>
              </a:ext>
            </a:extLst>
          </p:cNvPr>
          <p:cNvSpPr txBox="1"/>
          <p:nvPr/>
        </p:nvSpPr>
        <p:spPr>
          <a:xfrm>
            <a:off x="6495421" y="5180215"/>
            <a:ext cx="2629779"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a:solidFill>
                  <a:srgbClr val="0433FF"/>
                </a:solidFill>
              </a:defRPr>
            </a:lvl1pPr>
          </a:lstStyle>
          <a:p>
            <a:r>
              <a:rPr sz="1200"/>
              <a:t>②下载CFN官方APP</a:t>
            </a:r>
          </a:p>
        </p:txBody>
      </p:sp>
    </p:spTree>
    <p:extLst>
      <p:ext uri="{BB962C8B-B14F-4D97-AF65-F5344CB8AC3E}">
        <p14:creationId xmlns:p14="http://schemas.microsoft.com/office/powerpoint/2010/main" val="1903669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79E7D-CB90-6C26-5012-2E0B2740EF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65D8D0F-6091-F4EB-E1C7-844F27497A17}"/>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en-US" altLang="zh-CN" dirty="0">
                <a:latin typeface="Microsoft YaHei" panose="020B0503020204020204" pitchFamily="34" charset="-122"/>
                <a:ea typeface="Microsoft YaHei" panose="020B0503020204020204" pitchFamily="34" charset="-122"/>
              </a:rPr>
              <a:t>CFN</a:t>
            </a:r>
            <a:r>
              <a:rPr lang="zh-CN" altLang="en-US" dirty="0">
                <a:latin typeface="Microsoft YaHei" panose="020B0503020204020204" pitchFamily="34" charset="-122"/>
                <a:ea typeface="Microsoft YaHei" panose="020B0503020204020204" pitchFamily="34" charset="-122"/>
              </a:rPr>
              <a:t>开场之前准备事项</a:t>
            </a:r>
            <a:r>
              <a:rPr lang="en-US" altLang="zh-CN" dirty="0">
                <a:latin typeface="Microsoft YaHei" panose="020B0503020204020204" pitchFamily="34" charset="-122"/>
                <a:ea typeface="Microsoft YaHei" panose="020B0503020204020204" pitchFamily="34" charset="-122"/>
              </a:rPr>
              <a:t>(2)</a:t>
            </a:r>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88E694EC-885B-5031-AC37-E577CE2E8D14}"/>
              </a:ext>
            </a:extLst>
          </p:cNvPr>
          <p:cNvSpPr txBox="1"/>
          <p:nvPr/>
        </p:nvSpPr>
        <p:spPr>
          <a:xfrm>
            <a:off x="377445" y="715694"/>
            <a:ext cx="10809425" cy="369332"/>
          </a:xfrm>
          <a:prstGeom prst="rect">
            <a:avLst/>
          </a:prstGeom>
          <a:noFill/>
        </p:spPr>
        <p:txBody>
          <a:bodyPr wrap="square">
            <a:spAutoFit/>
          </a:bodyPr>
          <a:lstStyle/>
          <a:p>
            <a:r>
              <a:rPr lang="ja-JP" altLang="en-US" dirty="0"/>
              <a:t>确认公司报名</a:t>
            </a:r>
            <a:r>
              <a:rPr lang="en-US" altLang="ja-JP" dirty="0"/>
              <a:t>DDL</a:t>
            </a:r>
            <a:r>
              <a:rPr lang="ja-JP" altLang="en-US" dirty="0"/>
              <a:t>和选考</a:t>
            </a:r>
            <a:r>
              <a:rPr lang="en-US" altLang="ja-JP" dirty="0"/>
              <a:t>Process </a:t>
            </a:r>
            <a:r>
              <a:rPr lang="en-US" altLang="ja-JP" dirty="0">
                <a:solidFill>
                  <a:srgbClr val="000000"/>
                </a:solidFill>
              </a:rPr>
              <a:t>(EY Japan</a:t>
            </a:r>
            <a:r>
              <a:rPr lang="ja-JP" altLang="en-US" dirty="0">
                <a:solidFill>
                  <a:srgbClr val="000000"/>
                </a:solidFill>
              </a:rPr>
              <a:t>的例子</a:t>
            </a:r>
            <a:r>
              <a:rPr lang="en-US" altLang="ja-JP" dirty="0">
                <a:solidFill>
                  <a:srgbClr val="000000"/>
                </a:solidFill>
              </a:rPr>
              <a:t>)</a:t>
            </a:r>
            <a:endParaRPr lang="en-US" altLang="zh-CN" sz="1800" dirty="0"/>
          </a:p>
        </p:txBody>
      </p:sp>
      <p:pic>
        <p:nvPicPr>
          <p:cNvPr id="3" name="已粘贴的影片.png" descr="已粘贴的影片.png">
            <a:extLst>
              <a:ext uri="{FF2B5EF4-FFF2-40B4-BE49-F238E27FC236}">
                <a16:creationId xmlns:a16="http://schemas.microsoft.com/office/drawing/2014/main" id="{536A52AF-FCEC-1C09-F4A4-672ACD21A065}"/>
              </a:ext>
            </a:extLst>
          </p:cNvPr>
          <p:cNvPicPr>
            <a:picLocks noChangeAspect="1"/>
          </p:cNvPicPr>
          <p:nvPr/>
        </p:nvPicPr>
        <p:blipFill>
          <a:blip r:embed="rId3"/>
          <a:stretch>
            <a:fillRect/>
          </a:stretch>
        </p:blipFill>
        <p:spPr>
          <a:xfrm>
            <a:off x="321509" y="1150340"/>
            <a:ext cx="10403099" cy="5357753"/>
          </a:xfrm>
          <a:prstGeom prst="rect">
            <a:avLst/>
          </a:prstGeom>
          <a:ln w="12700">
            <a:miter lim="400000"/>
          </a:ln>
        </p:spPr>
      </p:pic>
      <p:sp>
        <p:nvSpPr>
          <p:cNvPr id="4" name="圆角矩形">
            <a:extLst>
              <a:ext uri="{FF2B5EF4-FFF2-40B4-BE49-F238E27FC236}">
                <a16:creationId xmlns:a16="http://schemas.microsoft.com/office/drawing/2014/main" id="{ABA745AA-1896-97F5-D66A-4865899E8244}"/>
              </a:ext>
            </a:extLst>
          </p:cNvPr>
          <p:cNvSpPr/>
          <p:nvPr/>
        </p:nvSpPr>
        <p:spPr>
          <a:xfrm>
            <a:off x="7968563" y="4142522"/>
            <a:ext cx="2350873" cy="435640"/>
          </a:xfrm>
          <a:prstGeom prst="roundRect">
            <a:avLst>
              <a:gd name="adj" fmla="val 29721"/>
            </a:avLst>
          </a:prstGeom>
          <a:ln w="63500">
            <a:solidFill>
              <a:srgbClr val="FF2600"/>
            </a:solid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p>
        </p:txBody>
      </p:sp>
      <p:sp>
        <p:nvSpPr>
          <p:cNvPr id="7" name="线条">
            <a:extLst>
              <a:ext uri="{FF2B5EF4-FFF2-40B4-BE49-F238E27FC236}">
                <a16:creationId xmlns:a16="http://schemas.microsoft.com/office/drawing/2014/main" id="{5DD2C1FA-8CFA-2B03-EDF2-4C414B0C146B}"/>
              </a:ext>
            </a:extLst>
          </p:cNvPr>
          <p:cNvSpPr/>
          <p:nvPr/>
        </p:nvSpPr>
        <p:spPr>
          <a:xfrm flipH="1">
            <a:off x="7394823" y="4574195"/>
            <a:ext cx="469206" cy="96480"/>
          </a:xfrm>
          <a:prstGeom prst="line">
            <a:avLst/>
          </a:prstGeom>
          <a:ln w="25400">
            <a:solidFill>
              <a:schemeClr val="accent5">
                <a:hueOff val="-82419"/>
                <a:satOff val="-9513"/>
                <a:lumOff val="-16343"/>
              </a:schemeClr>
            </a:solidFill>
            <a:miter lim="400000"/>
            <a:tailEnd type="triangle"/>
          </a:ln>
        </p:spPr>
        <p:txBody>
          <a:bodyPr lIns="25400" tIns="25400" rIns="25400" bIns="25400" anchor="ctr"/>
          <a:lstStyle/>
          <a:p>
            <a:endParaRPr sz="900" dirty="0"/>
          </a:p>
        </p:txBody>
      </p:sp>
      <p:sp>
        <p:nvSpPr>
          <p:cNvPr id="8" name="咱们可以看到EY的DDL是5月30号…">
            <a:extLst>
              <a:ext uri="{FF2B5EF4-FFF2-40B4-BE49-F238E27FC236}">
                <a16:creationId xmlns:a16="http://schemas.microsoft.com/office/drawing/2014/main" id="{684839ED-A59C-F943-DC5B-F9B8348FFF3A}"/>
              </a:ext>
            </a:extLst>
          </p:cNvPr>
          <p:cNvSpPr txBox="1"/>
          <p:nvPr/>
        </p:nvSpPr>
        <p:spPr>
          <a:xfrm>
            <a:off x="5781043" y="4763188"/>
            <a:ext cx="2513509"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400"/>
            </a:pPr>
            <a:r>
              <a:rPr sz="1200"/>
              <a:t>咱们可以看到EY的DDL是5月30号</a:t>
            </a:r>
          </a:p>
          <a:p>
            <a:pPr>
              <a:defRPr sz="2400"/>
            </a:pPr>
            <a:r>
              <a:rPr sz="1200"/>
              <a:t>所以在这之前必须按照EY的规定，</a:t>
            </a:r>
          </a:p>
          <a:p>
            <a:pPr lvl="1">
              <a:defRPr sz="2400"/>
            </a:pPr>
            <a:r>
              <a:rPr sz="1200"/>
              <a:t>把该有的报名手续都进行报名</a:t>
            </a:r>
          </a:p>
        </p:txBody>
      </p:sp>
    </p:spTree>
    <p:extLst>
      <p:ext uri="{BB962C8B-B14F-4D97-AF65-F5344CB8AC3E}">
        <p14:creationId xmlns:p14="http://schemas.microsoft.com/office/powerpoint/2010/main" val="258667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已粘贴的影片.png" descr="已粘贴的影片.png"/>
          <p:cNvPicPr>
            <a:picLocks noChangeAspect="1"/>
          </p:cNvPicPr>
          <p:nvPr/>
        </p:nvPicPr>
        <p:blipFill>
          <a:blip r:embed="rId2"/>
          <a:stretch>
            <a:fillRect/>
          </a:stretch>
        </p:blipFill>
        <p:spPr>
          <a:xfrm>
            <a:off x="142120" y="261084"/>
            <a:ext cx="11007969" cy="6335832"/>
          </a:xfrm>
          <a:prstGeom prst="rect">
            <a:avLst/>
          </a:prstGeom>
          <a:ln w="12700">
            <a:miter lim="400000"/>
          </a:ln>
        </p:spPr>
      </p:pic>
      <p:sp>
        <p:nvSpPr>
          <p:cNvPr id="220" name="线条"/>
          <p:cNvSpPr/>
          <p:nvPr/>
        </p:nvSpPr>
        <p:spPr>
          <a:xfrm>
            <a:off x="8098574" y="4653818"/>
            <a:ext cx="68375" cy="553416"/>
          </a:xfrm>
          <a:prstGeom prst="line">
            <a:avLst/>
          </a:prstGeom>
          <a:ln w="25400">
            <a:solidFill>
              <a:schemeClr val="accent5">
                <a:hueOff val="-82419"/>
                <a:satOff val="-9513"/>
                <a:lumOff val="-16343"/>
              </a:schemeClr>
            </a:solidFill>
            <a:miter lim="400000"/>
            <a:tailEnd type="triangle"/>
          </a:ln>
        </p:spPr>
        <p:txBody>
          <a:bodyPr lIns="25400" tIns="25400" rIns="25400" bIns="25400" anchor="ctr"/>
          <a:lstStyle/>
          <a:p>
            <a:endParaRPr sz="900"/>
          </a:p>
        </p:txBody>
      </p:sp>
      <p:sp>
        <p:nvSpPr>
          <p:cNvPr id="221" name="圆角矩形"/>
          <p:cNvSpPr/>
          <p:nvPr/>
        </p:nvSpPr>
        <p:spPr>
          <a:xfrm>
            <a:off x="259630" y="3258085"/>
            <a:ext cx="7812944" cy="2001848"/>
          </a:xfrm>
          <a:prstGeom prst="roundRect">
            <a:avLst>
              <a:gd name="adj" fmla="val 15364"/>
            </a:avLst>
          </a:prstGeom>
          <a:ln w="63500">
            <a:solidFill>
              <a:srgbClr val="FF2600"/>
            </a:solid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p>
        </p:txBody>
      </p:sp>
      <p:sp>
        <p:nvSpPr>
          <p:cNvPr id="222" name="***注意…"/>
          <p:cNvSpPr txBox="1"/>
          <p:nvPr/>
        </p:nvSpPr>
        <p:spPr>
          <a:xfrm>
            <a:off x="8290920" y="4696123"/>
            <a:ext cx="3706850"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400">
                <a:solidFill>
                  <a:srgbClr val="FF2600"/>
                </a:solidFill>
              </a:defRPr>
            </a:pPr>
            <a:r>
              <a:rPr sz="1200"/>
              <a:t>***注意</a:t>
            </a:r>
          </a:p>
          <a:p>
            <a:pPr>
              <a:defRPr sz="2400"/>
            </a:pPr>
            <a:r>
              <a:rPr sz="1200"/>
              <a:t>EY的情况下是你在CFN的官网报名，之后它会给你的邮箱发一个EY ホームページ的链接，进行EY官方自己独自的一个选考。</a:t>
            </a:r>
          </a:p>
          <a:p>
            <a:pPr>
              <a:defRPr sz="2400"/>
            </a:pPr>
            <a:r>
              <a:rPr sz="1200"/>
              <a:t>其中参与CFN的有一些公司在会场当日，会有专门用来面试的小屋，所以如果你通过了的es话，会直接告诉你，我们公司在6月28日或者6月29日的具体的会场的哪一间小屋举行第一次面试，这样大家就可以去预约具体的面试时间了。</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9753-57CF-694F-C716-807CC45B10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540C7E-ACFD-FAB1-F525-B1EDFBA068F1}"/>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en-US" altLang="zh-CN" dirty="0">
                <a:latin typeface="Microsoft YaHei" panose="020B0503020204020204" pitchFamily="34" charset="-122"/>
                <a:ea typeface="Microsoft YaHei" panose="020B0503020204020204" pitchFamily="34" charset="-122"/>
              </a:rPr>
              <a:t>CFN</a:t>
            </a:r>
            <a:r>
              <a:rPr lang="zh-CN" altLang="en-US" dirty="0">
                <a:latin typeface="Microsoft YaHei" panose="020B0503020204020204" pitchFamily="34" charset="-122"/>
                <a:ea typeface="Microsoft YaHei" panose="020B0503020204020204" pitchFamily="34" charset="-122"/>
              </a:rPr>
              <a:t>开场之前准备事项</a:t>
            </a:r>
            <a:r>
              <a:rPr lang="en-US" altLang="zh-CN" dirty="0">
                <a:latin typeface="Microsoft YaHei" panose="020B0503020204020204" pitchFamily="34" charset="-122"/>
                <a:ea typeface="Microsoft YaHei" panose="020B0503020204020204" pitchFamily="34" charset="-122"/>
              </a:rPr>
              <a:t>(3)</a:t>
            </a:r>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62F1DA58-4324-1A76-CA1C-7082985415C3}"/>
              </a:ext>
            </a:extLst>
          </p:cNvPr>
          <p:cNvSpPr txBox="1"/>
          <p:nvPr/>
        </p:nvSpPr>
        <p:spPr>
          <a:xfrm>
            <a:off x="377445" y="715694"/>
            <a:ext cx="10809425" cy="369332"/>
          </a:xfrm>
          <a:prstGeom prst="rect">
            <a:avLst/>
          </a:prstGeom>
          <a:noFill/>
        </p:spPr>
        <p:txBody>
          <a:bodyPr wrap="square">
            <a:spAutoFit/>
          </a:bodyPr>
          <a:lstStyle/>
          <a:p>
            <a:r>
              <a:rPr lang="zh-CN" altLang="en-US" sz="1800" dirty="0"/>
              <a:t>确认活动当日各个公司的</a:t>
            </a:r>
            <a:r>
              <a:rPr lang="en-US" altLang="zh-CN" sz="1800" dirty="0"/>
              <a:t>booth</a:t>
            </a:r>
            <a:r>
              <a:rPr lang="zh-CN" altLang="en-US" sz="1800" dirty="0"/>
              <a:t>所在位置以及时间</a:t>
            </a:r>
          </a:p>
        </p:txBody>
      </p:sp>
      <p:pic>
        <p:nvPicPr>
          <p:cNvPr id="3" name="IMG_9678.HEIC" descr="IMG_9678.HEIC">
            <a:extLst>
              <a:ext uri="{FF2B5EF4-FFF2-40B4-BE49-F238E27FC236}">
                <a16:creationId xmlns:a16="http://schemas.microsoft.com/office/drawing/2014/main" id="{08450AA0-711F-9534-C595-D316510D685E}"/>
              </a:ext>
            </a:extLst>
          </p:cNvPr>
          <p:cNvPicPr>
            <a:picLocks noChangeAspect="1"/>
          </p:cNvPicPr>
          <p:nvPr/>
        </p:nvPicPr>
        <p:blipFill>
          <a:blip r:embed="rId3"/>
          <a:stretch>
            <a:fillRect/>
          </a:stretch>
        </p:blipFill>
        <p:spPr>
          <a:xfrm>
            <a:off x="543827" y="1164432"/>
            <a:ext cx="3706850" cy="4942466"/>
          </a:xfrm>
          <a:prstGeom prst="rect">
            <a:avLst/>
          </a:prstGeom>
          <a:ln w="12700">
            <a:miter lim="400000"/>
          </a:ln>
        </p:spPr>
      </p:pic>
      <p:sp>
        <p:nvSpPr>
          <p:cNvPr id="4" name="①确认志愿公司的位置…">
            <a:extLst>
              <a:ext uri="{FF2B5EF4-FFF2-40B4-BE49-F238E27FC236}">
                <a16:creationId xmlns:a16="http://schemas.microsoft.com/office/drawing/2014/main" id="{38A4D746-D0D7-1EFB-9D26-15E513368AEA}"/>
              </a:ext>
            </a:extLst>
          </p:cNvPr>
          <p:cNvSpPr txBox="1"/>
          <p:nvPr/>
        </p:nvSpPr>
        <p:spPr>
          <a:xfrm>
            <a:off x="4415669" y="1720716"/>
            <a:ext cx="3433873"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400">
                <a:solidFill>
                  <a:srgbClr val="FF2600"/>
                </a:solidFill>
              </a:defRPr>
            </a:pPr>
            <a:r>
              <a:rPr sz="1200" dirty="0"/>
              <a:t>①确认志愿公司的位置</a:t>
            </a:r>
          </a:p>
          <a:p>
            <a:pPr>
              <a:defRPr sz="2400"/>
            </a:pPr>
            <a:r>
              <a:rPr sz="1200" dirty="0"/>
              <a:t>：因为大手人气企业，往往非常的抢手，一定要事先在官网下载PDF会场图，确认各个公司的位置。</a:t>
            </a:r>
          </a:p>
          <a:p>
            <a:pPr>
              <a:defRPr sz="2400"/>
            </a:pPr>
            <a:r>
              <a:rPr lang="en-US" sz="1200" dirty="0"/>
              <a:t>10</a:t>
            </a:r>
            <a:r>
              <a:rPr lang="zh-CN" altLang="en-US" sz="1200" dirty="0"/>
              <a:t>点</a:t>
            </a:r>
            <a:r>
              <a:rPr sz="1200" dirty="0"/>
              <a:t>入场之后，直接冲到自己当天第一志愿的公司，总之先拿到pamphlet并且和当天的HR说上话，其实就已经是成功的第一步了。</a:t>
            </a:r>
          </a:p>
        </p:txBody>
      </p:sp>
      <p:sp>
        <p:nvSpPr>
          <p:cNvPr id="7" name="②确认志愿公司活动的当日schedule…">
            <a:extLst>
              <a:ext uri="{FF2B5EF4-FFF2-40B4-BE49-F238E27FC236}">
                <a16:creationId xmlns:a16="http://schemas.microsoft.com/office/drawing/2014/main" id="{0FC42A52-F60A-E475-AA84-CE2BB0ED7DF9}"/>
              </a:ext>
            </a:extLst>
          </p:cNvPr>
          <p:cNvSpPr txBox="1"/>
          <p:nvPr/>
        </p:nvSpPr>
        <p:spPr>
          <a:xfrm>
            <a:off x="4415669" y="3912935"/>
            <a:ext cx="3433873"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400">
                <a:solidFill>
                  <a:srgbClr val="FF2600"/>
                </a:solidFill>
              </a:defRPr>
            </a:pPr>
            <a:r>
              <a:rPr sz="1200"/>
              <a:t>②确认志愿公司活动的当日schedule</a:t>
            </a:r>
          </a:p>
          <a:p>
            <a:pPr>
              <a:defRPr sz="2400"/>
            </a:pPr>
            <a:r>
              <a:rPr sz="1200"/>
              <a:t>： 当天到了志愿公司的booth的之后，一般都会有一个schedule表，确认想参加的说明会或者walk in面试的时间。（注意不要和自己当日现场面试的时间和志愿公司的时间撞上，尤其是当天面试很多，又想参加很多公司说明会的同学）</a:t>
            </a:r>
          </a:p>
        </p:txBody>
      </p:sp>
      <p:pic>
        <p:nvPicPr>
          <p:cNvPr id="8" name="IMG_9689.HEIC" descr="IMG_9689.HEIC">
            <a:extLst>
              <a:ext uri="{FF2B5EF4-FFF2-40B4-BE49-F238E27FC236}">
                <a16:creationId xmlns:a16="http://schemas.microsoft.com/office/drawing/2014/main" id="{CB2B889B-EECA-B063-126F-F7D20982511F}"/>
              </a:ext>
            </a:extLst>
          </p:cNvPr>
          <p:cNvPicPr>
            <a:picLocks noChangeAspect="1"/>
          </p:cNvPicPr>
          <p:nvPr/>
        </p:nvPicPr>
        <p:blipFill>
          <a:blip r:embed="rId4"/>
          <a:stretch>
            <a:fillRect/>
          </a:stretch>
        </p:blipFill>
        <p:spPr>
          <a:xfrm>
            <a:off x="8280229" y="1244624"/>
            <a:ext cx="3586561" cy="4862274"/>
          </a:xfrm>
          <a:prstGeom prst="rect">
            <a:avLst/>
          </a:prstGeom>
          <a:ln w="12700">
            <a:miter lim="400000"/>
          </a:ln>
        </p:spPr>
      </p:pic>
    </p:spTree>
    <p:extLst>
      <p:ext uri="{BB962C8B-B14F-4D97-AF65-F5344CB8AC3E}">
        <p14:creationId xmlns:p14="http://schemas.microsoft.com/office/powerpoint/2010/main" val="3290824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55219-EF27-8E4E-4A63-F267782CD1B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EBA54B2-FDFE-30DB-01DA-810121E9FBB0}"/>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en-US" altLang="zh-CN" dirty="0">
                <a:latin typeface="Microsoft YaHei" panose="020B0503020204020204" pitchFamily="34" charset="-122"/>
                <a:ea typeface="Microsoft YaHei" panose="020B0503020204020204" pitchFamily="34" charset="-122"/>
              </a:rPr>
              <a:t>CFN</a:t>
            </a:r>
            <a:r>
              <a:rPr lang="zh-CN" altLang="en-US" dirty="0">
                <a:latin typeface="Microsoft YaHei" panose="020B0503020204020204" pitchFamily="34" charset="-122"/>
                <a:ea typeface="Microsoft YaHei" panose="020B0503020204020204" pitchFamily="34" charset="-122"/>
              </a:rPr>
              <a:t>活动当天到场时间</a:t>
            </a:r>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426F686A-BA15-D293-EC5E-64A459E4F84D}"/>
              </a:ext>
            </a:extLst>
          </p:cNvPr>
          <p:cNvSpPr txBox="1"/>
          <p:nvPr/>
        </p:nvSpPr>
        <p:spPr>
          <a:xfrm>
            <a:off x="377445" y="715694"/>
            <a:ext cx="10809425" cy="369332"/>
          </a:xfrm>
          <a:prstGeom prst="rect">
            <a:avLst/>
          </a:prstGeom>
          <a:noFill/>
        </p:spPr>
        <p:txBody>
          <a:bodyPr wrap="square">
            <a:spAutoFit/>
          </a:bodyPr>
          <a:lstStyle/>
          <a:p>
            <a:r>
              <a:rPr lang="en-US" altLang="zh-CN" sz="1800" dirty="0"/>
              <a:t>-</a:t>
            </a:r>
            <a:r>
              <a:rPr lang="zh-CN" altLang="en-US" sz="1800" dirty="0"/>
              <a:t>推荐早上</a:t>
            </a:r>
            <a:r>
              <a:rPr lang="en-US" altLang="zh-CN" sz="1800" dirty="0"/>
              <a:t>9</a:t>
            </a:r>
            <a:r>
              <a:rPr lang="zh-CN" altLang="en-US" sz="1800" dirty="0"/>
              <a:t>点到场</a:t>
            </a:r>
          </a:p>
        </p:txBody>
      </p:sp>
      <p:pic>
        <p:nvPicPr>
          <p:cNvPr id="6" name="已粘贴的影片.png" descr="已粘贴的影片.png">
            <a:extLst>
              <a:ext uri="{FF2B5EF4-FFF2-40B4-BE49-F238E27FC236}">
                <a16:creationId xmlns:a16="http://schemas.microsoft.com/office/drawing/2014/main" id="{AE8BE720-8318-878A-B48F-B71F05FA55FF}"/>
              </a:ext>
            </a:extLst>
          </p:cNvPr>
          <p:cNvPicPr>
            <a:picLocks noChangeAspect="1"/>
          </p:cNvPicPr>
          <p:nvPr/>
        </p:nvPicPr>
        <p:blipFill>
          <a:blip r:embed="rId3"/>
          <a:stretch>
            <a:fillRect/>
          </a:stretch>
        </p:blipFill>
        <p:spPr>
          <a:xfrm>
            <a:off x="77019" y="1462315"/>
            <a:ext cx="6401894" cy="4284904"/>
          </a:xfrm>
          <a:prstGeom prst="rect">
            <a:avLst/>
          </a:prstGeom>
          <a:ln w="12700">
            <a:miter lim="400000"/>
          </a:ln>
        </p:spPr>
      </p:pic>
      <p:pic>
        <p:nvPicPr>
          <p:cNvPr id="9" name="IMG_9686.HEIC" descr="IMG_9686.HEIC">
            <a:extLst>
              <a:ext uri="{FF2B5EF4-FFF2-40B4-BE49-F238E27FC236}">
                <a16:creationId xmlns:a16="http://schemas.microsoft.com/office/drawing/2014/main" id="{67708BE6-D908-57EA-E69A-5C11AFBD29E0}"/>
              </a:ext>
            </a:extLst>
          </p:cNvPr>
          <p:cNvPicPr>
            <a:picLocks noChangeAspect="1"/>
          </p:cNvPicPr>
          <p:nvPr/>
        </p:nvPicPr>
        <p:blipFill>
          <a:blip r:embed="rId4"/>
          <a:stretch>
            <a:fillRect/>
          </a:stretch>
        </p:blipFill>
        <p:spPr>
          <a:xfrm>
            <a:off x="6494202" y="1462315"/>
            <a:ext cx="5713205" cy="4284904"/>
          </a:xfrm>
          <a:prstGeom prst="rect">
            <a:avLst/>
          </a:prstGeom>
          <a:ln w="12700">
            <a:miter lim="400000"/>
          </a:ln>
        </p:spPr>
      </p:pic>
      <p:sp>
        <p:nvSpPr>
          <p:cNvPr id="10" name="圆角矩形">
            <a:extLst>
              <a:ext uri="{FF2B5EF4-FFF2-40B4-BE49-F238E27FC236}">
                <a16:creationId xmlns:a16="http://schemas.microsoft.com/office/drawing/2014/main" id="{CBAC5E62-46D0-CB58-E369-9C42C2C13CF5}"/>
              </a:ext>
            </a:extLst>
          </p:cNvPr>
          <p:cNvSpPr/>
          <p:nvPr/>
        </p:nvSpPr>
        <p:spPr>
          <a:xfrm>
            <a:off x="287473" y="2535586"/>
            <a:ext cx="1929227" cy="326037"/>
          </a:xfrm>
          <a:prstGeom prst="roundRect">
            <a:avLst>
              <a:gd name="adj" fmla="val 32589"/>
            </a:avLst>
          </a:prstGeom>
          <a:ln w="63500">
            <a:solidFill>
              <a:srgbClr val="FF2600"/>
            </a:solid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p>
        </p:txBody>
      </p:sp>
      <p:sp>
        <p:nvSpPr>
          <p:cNvPr id="11" name="第一天尤为重要！第一天尤为重要！第一天尤为重要！…">
            <a:extLst>
              <a:ext uri="{FF2B5EF4-FFF2-40B4-BE49-F238E27FC236}">
                <a16:creationId xmlns:a16="http://schemas.microsoft.com/office/drawing/2014/main" id="{FE2C5B50-8047-291E-3959-0D5931D21F08}"/>
              </a:ext>
            </a:extLst>
          </p:cNvPr>
          <p:cNvSpPr txBox="1"/>
          <p:nvPr/>
        </p:nvSpPr>
        <p:spPr>
          <a:xfrm>
            <a:off x="2347029" y="1595738"/>
            <a:ext cx="3706850"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3200" b="1">
                <a:solidFill>
                  <a:srgbClr val="FF2600"/>
                </a:solidFill>
              </a:defRPr>
            </a:pPr>
            <a:r>
              <a:rPr sz="1600"/>
              <a:t>第一天尤为重要！第一天尤为重要！第一天尤为重要！</a:t>
            </a:r>
          </a:p>
          <a:p>
            <a:pPr>
              <a:defRPr sz="2400"/>
            </a:pPr>
            <a:endParaRPr sz="1200"/>
          </a:p>
          <a:p>
            <a:pPr>
              <a:defRPr sz="2400"/>
            </a:pPr>
            <a:r>
              <a:rPr sz="1200"/>
              <a:t>早上10点开始受付，大家最好早上9点到，这是当时我早上9点到的时候的样子，就已经在排大队了。如果你去晚了的话，有可能连大手企业pamphlet都抢不到，可支持活动当天walk in的大公司的名额在开场之后秒没，是再平常不过的事情。所以在这里也一定要查好，会场当日各个想了解，想去的公司的booth位置地图（目前官网还没有具体展位地图，一般进了6月官网会有具体的PDF）</a:t>
            </a:r>
          </a:p>
        </p:txBody>
      </p:sp>
    </p:spTree>
    <p:extLst>
      <p:ext uri="{BB962C8B-B14F-4D97-AF65-F5344CB8AC3E}">
        <p14:creationId xmlns:p14="http://schemas.microsoft.com/office/powerpoint/2010/main" val="305313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7529-9639-F992-D1DA-ED9DF211F11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7A59C88-4534-41BB-1606-4465BB3E77C0}"/>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zh-CN" altLang="en-US" dirty="0">
                <a:latin typeface="Microsoft YaHei" panose="020B0503020204020204" pitchFamily="34" charset="-122"/>
                <a:ea typeface="Microsoft YaHei" panose="020B0503020204020204" pitchFamily="34" charset="-122"/>
              </a:rPr>
              <a:t>活动当天须知</a:t>
            </a:r>
          </a:p>
        </p:txBody>
      </p:sp>
      <p:sp>
        <p:nvSpPr>
          <p:cNvPr id="3" name="Shape 1">
            <a:extLst>
              <a:ext uri="{FF2B5EF4-FFF2-40B4-BE49-F238E27FC236}">
                <a16:creationId xmlns:a16="http://schemas.microsoft.com/office/drawing/2014/main" id="{C4ADC49F-ED78-EA79-9C4D-0FCC937D514B}"/>
              </a:ext>
            </a:extLst>
          </p:cNvPr>
          <p:cNvSpPr/>
          <p:nvPr/>
        </p:nvSpPr>
        <p:spPr>
          <a:xfrm>
            <a:off x="4841529" y="1194246"/>
            <a:ext cx="2509044" cy="187424"/>
          </a:xfrm>
          <a:prstGeom prst="roundRect">
            <a:avLst>
              <a:gd name="adj" fmla="val 42008"/>
            </a:avLst>
          </a:prstGeom>
          <a:solidFill>
            <a:srgbClr val="E1E1EA"/>
          </a:solidFill>
          <a:ln w="7620">
            <a:solidFill>
              <a:srgbClr val="C7C7D0"/>
            </a:solidFill>
            <a:prstDash val="solid"/>
          </a:ln>
        </p:spPr>
        <p:txBody>
          <a:bodyPr/>
          <a:lstStyle/>
          <a:p>
            <a:endParaRPr lang="ja-JP" altLang="en-US" sz="1500">
              <a:latin typeface="Microsoft YaHei" panose="020B0503020204020204" pitchFamily="34" charset="-122"/>
              <a:ea typeface="Microsoft YaHei" panose="020B0503020204020204" pitchFamily="34" charset="-122"/>
            </a:endParaRPr>
          </a:p>
        </p:txBody>
      </p:sp>
      <p:sp>
        <p:nvSpPr>
          <p:cNvPr id="4" name="Text 2">
            <a:extLst>
              <a:ext uri="{FF2B5EF4-FFF2-40B4-BE49-F238E27FC236}">
                <a16:creationId xmlns:a16="http://schemas.microsoft.com/office/drawing/2014/main" id="{E7390351-61DD-5D98-40AA-91B24EA3174E}"/>
              </a:ext>
            </a:extLst>
          </p:cNvPr>
          <p:cNvSpPr/>
          <p:nvPr/>
        </p:nvSpPr>
        <p:spPr>
          <a:xfrm>
            <a:off x="4841529" y="1662856"/>
            <a:ext cx="2343249" cy="292893"/>
          </a:xfrm>
          <a:prstGeom prst="rect">
            <a:avLst/>
          </a:prstGeom>
          <a:noFill/>
          <a:ln/>
        </p:spPr>
        <p:txBody>
          <a:bodyPr wrap="none" lIns="0" tIns="0" rIns="0" bIns="0" rtlCol="0" anchor="t"/>
          <a:lstStyle/>
          <a:p>
            <a:pPr>
              <a:lnSpc>
                <a:spcPts val="2292"/>
              </a:lnSpc>
            </a:pPr>
            <a:r>
              <a:rPr lang="en-US" sz="1833" dirty="0">
                <a:solidFill>
                  <a:srgbClr val="3C3939"/>
                </a:solidFill>
                <a:latin typeface="Microsoft YaHei" panose="020B0503020204020204" pitchFamily="34" charset="-122"/>
                <a:ea typeface="Microsoft YaHei" panose="020B0503020204020204" pitchFamily="34" charset="-122"/>
                <a:cs typeface="Raleway" pitchFamily="34" charset="-120"/>
              </a:rPr>
              <a:t>专业着装</a:t>
            </a:r>
            <a:endParaRPr lang="en-US" sz="1833" dirty="0">
              <a:latin typeface="Microsoft YaHei" panose="020B0503020204020204" pitchFamily="34" charset="-122"/>
              <a:ea typeface="Microsoft YaHei" panose="020B0503020204020204" pitchFamily="34" charset="-122"/>
            </a:endParaRPr>
          </a:p>
        </p:txBody>
      </p:sp>
      <p:sp>
        <p:nvSpPr>
          <p:cNvPr id="7" name="Shape 4">
            <a:extLst>
              <a:ext uri="{FF2B5EF4-FFF2-40B4-BE49-F238E27FC236}">
                <a16:creationId xmlns:a16="http://schemas.microsoft.com/office/drawing/2014/main" id="{9446C232-04B2-F4FF-5FA0-F62C15974D28}"/>
              </a:ext>
            </a:extLst>
          </p:cNvPr>
          <p:cNvSpPr/>
          <p:nvPr/>
        </p:nvSpPr>
        <p:spPr>
          <a:xfrm>
            <a:off x="4841428" y="3762007"/>
            <a:ext cx="2509143" cy="187424"/>
          </a:xfrm>
          <a:prstGeom prst="roundRect">
            <a:avLst>
              <a:gd name="adj" fmla="val 42008"/>
            </a:avLst>
          </a:prstGeom>
          <a:solidFill>
            <a:srgbClr val="E1E1EA"/>
          </a:solidFill>
          <a:ln w="7620">
            <a:solidFill>
              <a:srgbClr val="C7C7D0"/>
            </a:solidFill>
            <a:prstDash val="solid"/>
          </a:ln>
        </p:spPr>
        <p:txBody>
          <a:bodyPr/>
          <a:lstStyle/>
          <a:p>
            <a:endParaRPr lang="ja-JP" altLang="en-US" sz="1500">
              <a:latin typeface="Microsoft YaHei" panose="020B0503020204020204" pitchFamily="34" charset="-122"/>
              <a:ea typeface="Microsoft YaHei" panose="020B0503020204020204" pitchFamily="34" charset="-122"/>
            </a:endParaRPr>
          </a:p>
        </p:txBody>
      </p:sp>
      <p:sp>
        <p:nvSpPr>
          <p:cNvPr id="8" name="Text 5">
            <a:extLst>
              <a:ext uri="{FF2B5EF4-FFF2-40B4-BE49-F238E27FC236}">
                <a16:creationId xmlns:a16="http://schemas.microsoft.com/office/drawing/2014/main" id="{40118A29-E51D-E5A4-69EE-7F06AF42E2E6}"/>
              </a:ext>
            </a:extLst>
          </p:cNvPr>
          <p:cNvSpPr/>
          <p:nvPr/>
        </p:nvSpPr>
        <p:spPr>
          <a:xfrm>
            <a:off x="4841429" y="4230617"/>
            <a:ext cx="2343249" cy="292893"/>
          </a:xfrm>
          <a:prstGeom prst="rect">
            <a:avLst/>
          </a:prstGeom>
          <a:noFill/>
          <a:ln/>
        </p:spPr>
        <p:txBody>
          <a:bodyPr wrap="none" lIns="0" tIns="0" rIns="0" bIns="0" rtlCol="0" anchor="t"/>
          <a:lstStyle/>
          <a:p>
            <a:pPr>
              <a:lnSpc>
                <a:spcPts val="2292"/>
              </a:lnSpc>
            </a:pPr>
            <a:r>
              <a:rPr lang="en-US" sz="1833" dirty="0">
                <a:solidFill>
                  <a:srgbClr val="3C3939"/>
                </a:solidFill>
                <a:latin typeface="Microsoft YaHei" panose="020B0503020204020204" pitchFamily="34" charset="-122"/>
                <a:ea typeface="Microsoft YaHei" panose="020B0503020204020204" pitchFamily="34" charset="-122"/>
                <a:cs typeface="Raleway" pitchFamily="34" charset="-120"/>
              </a:rPr>
              <a:t>时间管理</a:t>
            </a:r>
            <a:endParaRPr lang="en-US" sz="1833" dirty="0">
              <a:latin typeface="Microsoft YaHei" panose="020B0503020204020204" pitchFamily="34" charset="-122"/>
              <a:ea typeface="Microsoft YaHei" panose="020B0503020204020204" pitchFamily="34" charset="-122"/>
            </a:endParaRPr>
          </a:p>
        </p:txBody>
      </p:sp>
      <p:sp>
        <p:nvSpPr>
          <p:cNvPr id="12" name="Text 6">
            <a:extLst>
              <a:ext uri="{FF2B5EF4-FFF2-40B4-BE49-F238E27FC236}">
                <a16:creationId xmlns:a16="http://schemas.microsoft.com/office/drawing/2014/main" id="{A63F765D-EDF5-4F02-206F-5680B0590201}"/>
              </a:ext>
            </a:extLst>
          </p:cNvPr>
          <p:cNvSpPr/>
          <p:nvPr/>
        </p:nvSpPr>
        <p:spPr>
          <a:xfrm>
            <a:off x="4841428" y="4635926"/>
            <a:ext cx="2509143" cy="899518"/>
          </a:xfrm>
          <a:prstGeom prst="rect">
            <a:avLst/>
          </a:prstGeom>
          <a:noFill/>
          <a:ln/>
        </p:spPr>
        <p:txBody>
          <a:bodyPr wrap="square" lIns="0" tIns="0" rIns="0" bIns="0" rtlCol="0" anchor="t"/>
          <a:lstStyle/>
          <a:p>
            <a:pPr>
              <a:lnSpc>
                <a:spcPts val="2333"/>
              </a:lnSpc>
            </a:pPr>
            <a:r>
              <a:rPr lang="zh-CN"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早点到达会场排队，</a:t>
            </a:r>
            <a:r>
              <a:rPr lang="en-US" sz="1458" dirty="0" err="1">
                <a:solidFill>
                  <a:srgbClr val="3C3939"/>
                </a:solidFill>
                <a:latin typeface="Microsoft YaHei" panose="020B0503020204020204" pitchFamily="34" charset="-122"/>
                <a:ea typeface="Microsoft YaHei" panose="020B0503020204020204" pitchFamily="34" charset="-122"/>
                <a:cs typeface="Roboto" pitchFamily="34" charset="-120"/>
              </a:rPr>
              <a:t>预留足够时间参观各企业展台</a:t>
            </a:r>
            <a:endParaRPr lang="en-US" sz="1458" dirty="0">
              <a:latin typeface="Microsoft YaHei" panose="020B0503020204020204" pitchFamily="34" charset="-122"/>
              <a:ea typeface="Microsoft YaHei" panose="020B0503020204020204" pitchFamily="34" charset="-122"/>
            </a:endParaRPr>
          </a:p>
        </p:txBody>
      </p:sp>
      <p:sp>
        <p:nvSpPr>
          <p:cNvPr id="13" name="Shape 7">
            <a:extLst>
              <a:ext uri="{FF2B5EF4-FFF2-40B4-BE49-F238E27FC236}">
                <a16:creationId xmlns:a16="http://schemas.microsoft.com/office/drawing/2014/main" id="{3CBED852-0024-5713-7FDA-16A8AC5F92DD}"/>
              </a:ext>
            </a:extLst>
          </p:cNvPr>
          <p:cNvSpPr/>
          <p:nvPr/>
        </p:nvSpPr>
        <p:spPr>
          <a:xfrm>
            <a:off x="8074016" y="1194246"/>
            <a:ext cx="2509044" cy="187424"/>
          </a:xfrm>
          <a:prstGeom prst="roundRect">
            <a:avLst>
              <a:gd name="adj" fmla="val 42008"/>
            </a:avLst>
          </a:prstGeom>
          <a:solidFill>
            <a:srgbClr val="E1E1EA"/>
          </a:solidFill>
          <a:ln w="7620">
            <a:solidFill>
              <a:srgbClr val="C7C7D0"/>
            </a:solidFill>
            <a:prstDash val="solid"/>
          </a:ln>
        </p:spPr>
        <p:txBody>
          <a:bodyPr/>
          <a:lstStyle/>
          <a:p>
            <a:endParaRPr lang="ja-JP" altLang="en-US" sz="1500">
              <a:latin typeface="Microsoft YaHei" panose="020B0503020204020204" pitchFamily="34" charset="-122"/>
              <a:ea typeface="Microsoft YaHei" panose="020B0503020204020204" pitchFamily="34" charset="-122"/>
            </a:endParaRPr>
          </a:p>
        </p:txBody>
      </p:sp>
      <p:sp>
        <p:nvSpPr>
          <p:cNvPr id="14" name="Text 8">
            <a:extLst>
              <a:ext uri="{FF2B5EF4-FFF2-40B4-BE49-F238E27FC236}">
                <a16:creationId xmlns:a16="http://schemas.microsoft.com/office/drawing/2014/main" id="{5965172D-30F9-7F8C-28B7-4BE570236494}"/>
              </a:ext>
            </a:extLst>
          </p:cNvPr>
          <p:cNvSpPr/>
          <p:nvPr/>
        </p:nvSpPr>
        <p:spPr>
          <a:xfrm>
            <a:off x="8074016" y="1662856"/>
            <a:ext cx="2343249" cy="292893"/>
          </a:xfrm>
          <a:prstGeom prst="rect">
            <a:avLst/>
          </a:prstGeom>
          <a:noFill/>
          <a:ln/>
        </p:spPr>
        <p:txBody>
          <a:bodyPr wrap="none" lIns="0" tIns="0" rIns="0" bIns="0" rtlCol="0" anchor="t"/>
          <a:lstStyle/>
          <a:p>
            <a:pPr>
              <a:lnSpc>
                <a:spcPts val="2292"/>
              </a:lnSpc>
            </a:pPr>
            <a:r>
              <a:rPr lang="en-US" sz="1833" dirty="0">
                <a:solidFill>
                  <a:srgbClr val="3C3939"/>
                </a:solidFill>
                <a:latin typeface="Microsoft YaHei" panose="020B0503020204020204" pitchFamily="34" charset="-122"/>
                <a:ea typeface="Microsoft YaHei" panose="020B0503020204020204" pitchFamily="34" charset="-122"/>
                <a:cs typeface="Raleway" pitchFamily="34" charset="-120"/>
              </a:rPr>
              <a:t>主动交流</a:t>
            </a:r>
            <a:endParaRPr lang="en-US" sz="1833" dirty="0">
              <a:latin typeface="Microsoft YaHei" panose="020B0503020204020204" pitchFamily="34" charset="-122"/>
              <a:ea typeface="Microsoft YaHei" panose="020B0503020204020204" pitchFamily="34" charset="-122"/>
            </a:endParaRPr>
          </a:p>
        </p:txBody>
      </p:sp>
      <p:sp>
        <p:nvSpPr>
          <p:cNvPr id="15" name="Text 9">
            <a:extLst>
              <a:ext uri="{FF2B5EF4-FFF2-40B4-BE49-F238E27FC236}">
                <a16:creationId xmlns:a16="http://schemas.microsoft.com/office/drawing/2014/main" id="{378A4BF0-3ADE-8D73-41FE-0DEC090DCE4A}"/>
              </a:ext>
            </a:extLst>
          </p:cNvPr>
          <p:cNvSpPr/>
          <p:nvPr/>
        </p:nvSpPr>
        <p:spPr>
          <a:xfrm>
            <a:off x="8074016" y="2068164"/>
            <a:ext cx="2509044" cy="899518"/>
          </a:xfrm>
          <a:prstGeom prst="rect">
            <a:avLst/>
          </a:prstGeom>
          <a:noFill/>
          <a:ln/>
        </p:spPr>
        <p:txBody>
          <a:bodyPr wrap="square" lIns="0" tIns="0" rIns="0" bIns="0" rtlCol="0" anchor="t"/>
          <a:lstStyle/>
          <a:p>
            <a:pPr>
              <a:lnSpc>
                <a:spcPts val="2333"/>
              </a:lnSpc>
            </a:pPr>
            <a:r>
              <a:rPr lang="zh-CN"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主动和</a:t>
            </a:r>
            <a:r>
              <a:rPr lang="en-US" sz="1458" dirty="0" err="1">
                <a:solidFill>
                  <a:srgbClr val="3C3939"/>
                </a:solidFill>
                <a:latin typeface="Microsoft YaHei" panose="020B0503020204020204" pitchFamily="34" charset="-122"/>
                <a:ea typeface="Microsoft YaHei" panose="020B0503020204020204" pitchFamily="34" charset="-122"/>
                <a:cs typeface="Roboto" pitchFamily="34" charset="-120"/>
              </a:rPr>
              <a:t>企业</a:t>
            </a:r>
            <a:r>
              <a:rPr lang="en-US" altLang="zh-CN" sz="1458" dirty="0" err="1">
                <a:solidFill>
                  <a:srgbClr val="3C3939"/>
                </a:solidFill>
                <a:latin typeface="Microsoft YaHei" panose="020B0503020204020204" pitchFamily="34" charset="-122"/>
                <a:ea typeface="Microsoft YaHei" panose="020B0503020204020204" pitchFamily="34" charset="-122"/>
                <a:cs typeface="Roboto" pitchFamily="34" charset="-120"/>
              </a:rPr>
              <a:t>HR</a:t>
            </a:r>
            <a:r>
              <a:rPr lang="en-US" sz="1458" dirty="0" err="1">
                <a:solidFill>
                  <a:srgbClr val="3C3939"/>
                </a:solidFill>
                <a:latin typeface="Microsoft YaHei" panose="020B0503020204020204" pitchFamily="34" charset="-122"/>
                <a:ea typeface="Microsoft YaHei" panose="020B0503020204020204" pitchFamily="34" charset="-122"/>
                <a:cs typeface="Roboto" pitchFamily="34" charset="-120"/>
              </a:rPr>
              <a:t>交谈</a:t>
            </a:r>
            <a:r>
              <a:rPr lang="en-US" sz="1458" dirty="0">
                <a:solidFill>
                  <a:srgbClr val="3C3939"/>
                </a:solidFill>
                <a:latin typeface="Microsoft YaHei" panose="020B0503020204020204" pitchFamily="34" charset="-122"/>
                <a:ea typeface="Microsoft YaHei" panose="020B0503020204020204" pitchFamily="34" charset="-122"/>
                <a:cs typeface="Roboto" pitchFamily="34" charset="-120"/>
              </a:rPr>
              <a:t>，</a:t>
            </a:r>
            <a:r>
              <a:rPr lang="zh-CN"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会有当天</a:t>
            </a:r>
            <a:r>
              <a:rPr lang="en-US" altLang="zh-CN" sz="1458" dirty="0">
                <a:solidFill>
                  <a:srgbClr val="3C3939"/>
                </a:solidFill>
                <a:latin typeface="Microsoft YaHei" panose="020B0503020204020204" pitchFamily="34" charset="-122"/>
                <a:ea typeface="Microsoft YaHei" panose="020B0503020204020204" pitchFamily="34" charset="-122"/>
                <a:cs typeface="Roboto" pitchFamily="34" charset="-120"/>
              </a:rPr>
              <a:t>walk-in</a:t>
            </a:r>
            <a:r>
              <a:rPr lang="zh-CN"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的机会。</a:t>
            </a:r>
            <a:r>
              <a:rPr lang="en-US" sz="1458" dirty="0" err="1">
                <a:solidFill>
                  <a:srgbClr val="3C3939"/>
                </a:solidFill>
                <a:latin typeface="Microsoft YaHei" panose="020B0503020204020204" pitchFamily="34" charset="-122"/>
                <a:ea typeface="Microsoft YaHei" panose="020B0503020204020204" pitchFamily="34" charset="-122"/>
                <a:cs typeface="Roboto" pitchFamily="34" charset="-120"/>
              </a:rPr>
              <a:t>准备</a:t>
            </a:r>
            <a:r>
              <a:rPr lang="zh-CN"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好</a:t>
            </a:r>
            <a:r>
              <a:rPr lang="en-US" sz="1458" dirty="0" err="1">
                <a:solidFill>
                  <a:srgbClr val="3C3939"/>
                </a:solidFill>
                <a:latin typeface="Microsoft YaHei" panose="020B0503020204020204" pitchFamily="34" charset="-122"/>
                <a:ea typeface="Microsoft YaHei" panose="020B0503020204020204" pitchFamily="34" charset="-122"/>
                <a:cs typeface="Roboto" pitchFamily="34" charset="-120"/>
              </a:rPr>
              <a:t>简短的自我介绍</a:t>
            </a:r>
            <a:endParaRPr lang="en-US" sz="1458" dirty="0">
              <a:latin typeface="Microsoft YaHei" panose="020B0503020204020204" pitchFamily="34" charset="-122"/>
              <a:ea typeface="Microsoft YaHei" panose="020B0503020204020204" pitchFamily="34" charset="-122"/>
            </a:endParaRPr>
          </a:p>
        </p:txBody>
      </p:sp>
      <p:sp>
        <p:nvSpPr>
          <p:cNvPr id="16" name="Text 11">
            <a:extLst>
              <a:ext uri="{FF2B5EF4-FFF2-40B4-BE49-F238E27FC236}">
                <a16:creationId xmlns:a16="http://schemas.microsoft.com/office/drawing/2014/main" id="{D1E31A82-6A5B-FED6-0574-485C677DE866}"/>
              </a:ext>
            </a:extLst>
          </p:cNvPr>
          <p:cNvSpPr/>
          <p:nvPr/>
        </p:nvSpPr>
        <p:spPr>
          <a:xfrm>
            <a:off x="8073917" y="4333669"/>
            <a:ext cx="2343249" cy="292893"/>
          </a:xfrm>
          <a:prstGeom prst="rect">
            <a:avLst/>
          </a:prstGeom>
          <a:noFill/>
          <a:ln/>
        </p:spPr>
        <p:txBody>
          <a:bodyPr wrap="none" lIns="0" tIns="0" rIns="0" bIns="0" rtlCol="0" anchor="t"/>
          <a:lstStyle/>
          <a:p>
            <a:pPr>
              <a:lnSpc>
                <a:spcPts val="2292"/>
              </a:lnSpc>
            </a:pPr>
            <a:r>
              <a:rPr lang="en-US" sz="1833" dirty="0">
                <a:solidFill>
                  <a:srgbClr val="3C3939"/>
                </a:solidFill>
                <a:latin typeface="Microsoft YaHei" panose="020B0503020204020204" pitchFamily="34" charset="-122"/>
                <a:ea typeface="Microsoft YaHei" panose="020B0503020204020204" pitchFamily="34" charset="-122"/>
                <a:cs typeface="Raleway" pitchFamily="34" charset="-120"/>
              </a:rPr>
              <a:t>面试准备</a:t>
            </a:r>
            <a:endParaRPr lang="en-US" sz="1833" dirty="0">
              <a:latin typeface="Microsoft YaHei" panose="020B0503020204020204" pitchFamily="34" charset="-122"/>
              <a:ea typeface="Microsoft YaHei" panose="020B0503020204020204" pitchFamily="34" charset="-122"/>
            </a:endParaRPr>
          </a:p>
        </p:txBody>
      </p:sp>
      <p:sp>
        <p:nvSpPr>
          <p:cNvPr id="17" name="Text 12">
            <a:extLst>
              <a:ext uri="{FF2B5EF4-FFF2-40B4-BE49-F238E27FC236}">
                <a16:creationId xmlns:a16="http://schemas.microsoft.com/office/drawing/2014/main" id="{45DA98A6-A942-5601-384E-FA58AB9493A7}"/>
              </a:ext>
            </a:extLst>
          </p:cNvPr>
          <p:cNvSpPr/>
          <p:nvPr/>
        </p:nvSpPr>
        <p:spPr>
          <a:xfrm>
            <a:off x="8073917" y="4738978"/>
            <a:ext cx="2509143" cy="599678"/>
          </a:xfrm>
          <a:prstGeom prst="rect">
            <a:avLst/>
          </a:prstGeom>
          <a:noFill/>
          <a:ln/>
        </p:spPr>
        <p:txBody>
          <a:bodyPr wrap="square" lIns="0" tIns="0" rIns="0" bIns="0" rtlCol="0" anchor="t"/>
          <a:lstStyle/>
          <a:p>
            <a:pPr>
              <a:lnSpc>
                <a:spcPts val="2333"/>
              </a:lnSpc>
            </a:pPr>
            <a:r>
              <a:rPr lang="en-US" sz="1458" dirty="0" err="1">
                <a:solidFill>
                  <a:srgbClr val="3C3939"/>
                </a:solidFill>
                <a:latin typeface="Microsoft YaHei" panose="020B0503020204020204" pitchFamily="34" charset="-122"/>
                <a:ea typeface="Microsoft YaHei" panose="020B0503020204020204" pitchFamily="34" charset="-122"/>
                <a:cs typeface="Roboto" pitchFamily="34" charset="-120"/>
              </a:rPr>
              <a:t>随时准备接受现场面试</a:t>
            </a:r>
            <a:r>
              <a:rPr lang="zh-CN"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，把简历打印多份（日语和英语）</a:t>
            </a:r>
            <a:endParaRPr lang="en-US" altLang="zh-CN" sz="1458" dirty="0">
              <a:solidFill>
                <a:srgbClr val="3C3939"/>
              </a:solidFill>
              <a:latin typeface="Microsoft YaHei" panose="020B0503020204020204" pitchFamily="34" charset="-122"/>
              <a:ea typeface="Microsoft YaHei" panose="020B0503020204020204" pitchFamily="34" charset="-122"/>
              <a:cs typeface="Roboto" pitchFamily="34" charset="-120"/>
            </a:endParaRPr>
          </a:p>
          <a:p>
            <a:pPr>
              <a:lnSpc>
                <a:spcPts val="2333"/>
              </a:lnSpc>
            </a:pPr>
            <a:r>
              <a:rPr lang="en-US" sz="1458" dirty="0">
                <a:solidFill>
                  <a:srgbClr val="3C3939"/>
                </a:solidFill>
                <a:latin typeface="Microsoft YaHei" panose="020B0503020204020204" pitchFamily="34" charset="-122"/>
                <a:ea typeface="Microsoft YaHei" panose="020B0503020204020204" pitchFamily="34" charset="-122"/>
                <a:cs typeface="Roboto" pitchFamily="34" charset="-120"/>
              </a:rPr>
              <a:t>50</a:t>
            </a:r>
            <a:r>
              <a:rPr lang="zh-CN"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份以上 打印彩色</a:t>
            </a:r>
            <a:endParaRPr lang="en-US" sz="1458" dirty="0">
              <a:latin typeface="Microsoft YaHei" panose="020B0503020204020204" pitchFamily="34" charset="-122"/>
              <a:ea typeface="Microsoft YaHei" panose="020B0503020204020204" pitchFamily="34" charset="-122"/>
            </a:endParaRPr>
          </a:p>
        </p:txBody>
      </p:sp>
      <p:sp>
        <p:nvSpPr>
          <p:cNvPr id="18" name="Shape 10">
            <a:extLst>
              <a:ext uri="{FF2B5EF4-FFF2-40B4-BE49-F238E27FC236}">
                <a16:creationId xmlns:a16="http://schemas.microsoft.com/office/drawing/2014/main" id="{1B68801A-C1A8-C61C-9681-8D0C283AB9C2}"/>
              </a:ext>
            </a:extLst>
          </p:cNvPr>
          <p:cNvSpPr/>
          <p:nvPr/>
        </p:nvSpPr>
        <p:spPr>
          <a:xfrm>
            <a:off x="8073916" y="3811892"/>
            <a:ext cx="2509143" cy="187424"/>
          </a:xfrm>
          <a:prstGeom prst="roundRect">
            <a:avLst>
              <a:gd name="adj" fmla="val 42008"/>
            </a:avLst>
          </a:prstGeom>
          <a:solidFill>
            <a:srgbClr val="E1E1EA"/>
          </a:solidFill>
          <a:ln w="7620">
            <a:solidFill>
              <a:srgbClr val="C7C7D0"/>
            </a:solidFill>
            <a:prstDash val="solid"/>
          </a:ln>
        </p:spPr>
        <p:txBody>
          <a:bodyPr/>
          <a:lstStyle/>
          <a:p>
            <a:endParaRPr lang="ja-JP" altLang="en-US" sz="1500">
              <a:latin typeface="Microsoft YaHei" panose="020B0503020204020204" pitchFamily="34" charset="-122"/>
              <a:ea typeface="Microsoft YaHei" panose="020B0503020204020204" pitchFamily="34" charset="-122"/>
            </a:endParaRPr>
          </a:p>
        </p:txBody>
      </p:sp>
      <p:sp>
        <p:nvSpPr>
          <p:cNvPr id="19" name="Text 3">
            <a:extLst>
              <a:ext uri="{FF2B5EF4-FFF2-40B4-BE49-F238E27FC236}">
                <a16:creationId xmlns:a16="http://schemas.microsoft.com/office/drawing/2014/main" id="{4DFD3F34-6651-8D73-D5A5-E50FEB09BCB9}"/>
              </a:ext>
            </a:extLst>
          </p:cNvPr>
          <p:cNvSpPr/>
          <p:nvPr/>
        </p:nvSpPr>
        <p:spPr>
          <a:xfrm>
            <a:off x="4841527" y="2032307"/>
            <a:ext cx="2509044" cy="899518"/>
          </a:xfrm>
          <a:prstGeom prst="rect">
            <a:avLst/>
          </a:prstGeom>
          <a:noFill/>
          <a:ln/>
        </p:spPr>
        <p:txBody>
          <a:bodyPr wrap="square" lIns="0" tIns="0" rIns="0" bIns="0" rtlCol="0" anchor="t"/>
          <a:lstStyle/>
          <a:p>
            <a:pPr>
              <a:lnSpc>
                <a:spcPts val="2333"/>
              </a:lnSpc>
            </a:pPr>
            <a:r>
              <a:rPr lang="zh-CN"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按照面试礼仪穿西装，整理好仪表（</a:t>
            </a:r>
            <a:r>
              <a:rPr lang="ja-JP"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清潔感</a:t>
            </a:r>
            <a:r>
              <a:rPr lang="zh-CN" altLang="en-US" sz="1458" dirty="0">
                <a:solidFill>
                  <a:srgbClr val="3C3939"/>
                </a:solidFill>
                <a:latin typeface="Microsoft YaHei" panose="020B0503020204020204" pitchFamily="34" charset="-122"/>
                <a:ea typeface="Microsoft YaHei" panose="020B0503020204020204" pitchFamily="34" charset="-122"/>
                <a:cs typeface="Roboto" pitchFamily="34" charset="-120"/>
              </a:rPr>
              <a:t>）</a:t>
            </a:r>
            <a:endParaRPr lang="en-US" altLang="zh-CN" sz="1458" dirty="0">
              <a:solidFill>
                <a:srgbClr val="3C3939"/>
              </a:solidFill>
              <a:latin typeface="Microsoft YaHei" panose="020B0503020204020204" pitchFamily="34" charset="-122"/>
              <a:ea typeface="Microsoft YaHei" panose="020B0503020204020204" pitchFamily="34" charset="-122"/>
              <a:cs typeface="Roboto" pitchFamily="34" charset="-120"/>
            </a:endParaRPr>
          </a:p>
          <a:p>
            <a:pPr>
              <a:lnSpc>
                <a:spcPts val="2333"/>
              </a:lnSpc>
            </a:pPr>
            <a:endParaRPr lang="en-US" sz="1458" dirty="0">
              <a:latin typeface="Microsoft YaHei" panose="020B0503020204020204" pitchFamily="34" charset="-122"/>
              <a:ea typeface="Microsoft YaHei" panose="020B0503020204020204" pitchFamily="34" charset="-122"/>
            </a:endParaRPr>
          </a:p>
        </p:txBody>
      </p:sp>
      <p:pic>
        <p:nvPicPr>
          <p:cNvPr id="6" name="Image 0" descr="preencoded.png">
            <a:extLst>
              <a:ext uri="{FF2B5EF4-FFF2-40B4-BE49-F238E27FC236}">
                <a16:creationId xmlns:a16="http://schemas.microsoft.com/office/drawing/2014/main" id="{40E1E4E1-A62D-C236-B36F-0B5863B6B2F7}"/>
              </a:ext>
            </a:extLst>
          </p:cNvPr>
          <p:cNvPicPr>
            <a:picLocks noChangeAspect="1"/>
          </p:cNvPicPr>
          <p:nvPr/>
        </p:nvPicPr>
        <p:blipFill>
          <a:blip r:embed="rId3"/>
          <a:stretch>
            <a:fillRect/>
          </a:stretch>
        </p:blipFill>
        <p:spPr>
          <a:xfrm>
            <a:off x="796300" y="980051"/>
            <a:ext cx="3321683" cy="4982525"/>
          </a:xfrm>
          <a:prstGeom prst="rect">
            <a:avLst/>
          </a:prstGeom>
        </p:spPr>
      </p:pic>
    </p:spTree>
    <p:extLst>
      <p:ext uri="{BB962C8B-B14F-4D97-AF65-F5344CB8AC3E}">
        <p14:creationId xmlns:p14="http://schemas.microsoft.com/office/powerpoint/2010/main" val="838005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27CF6-3DAF-1A8A-B8A8-CE2379B7418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7FA87F1-4F37-87C4-AE75-84B77019E5BF}"/>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ja-JP" altLang="en-US" dirty="0">
                <a:latin typeface="Microsoft YaHei" panose="020B0503020204020204" pitchFamily="34" charset="-122"/>
                <a:ea typeface="Microsoft YaHei" panose="020B0503020204020204" pitchFamily="34" charset="-122"/>
              </a:rPr>
              <a:t>简历模版</a:t>
            </a:r>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C90FA695-6327-0454-FA1D-EB89BD89D8B1}"/>
              </a:ext>
            </a:extLst>
          </p:cNvPr>
          <p:cNvSpPr txBox="1"/>
          <p:nvPr/>
        </p:nvSpPr>
        <p:spPr>
          <a:xfrm>
            <a:off x="377445" y="715694"/>
            <a:ext cx="10809425" cy="646331"/>
          </a:xfrm>
          <a:prstGeom prst="rect">
            <a:avLst/>
          </a:prstGeom>
          <a:noFill/>
        </p:spPr>
        <p:txBody>
          <a:bodyPr wrap="square">
            <a:spAutoFit/>
          </a:bodyPr>
          <a:lstStyle/>
          <a:p>
            <a:r>
              <a:rPr lang="zh-CN" altLang="en-US" sz="1800" dirty="0">
                <a:latin typeface="Microsoft YaHei" panose="020B0503020204020204" pitchFamily="34" charset="-122"/>
                <a:ea typeface="Microsoft YaHei" panose="020B0503020204020204" pitchFamily="34" charset="-122"/>
              </a:rPr>
              <a:t>可用</a:t>
            </a:r>
            <a:r>
              <a:rPr lang="en-US" altLang="zh-CN" sz="1800" dirty="0">
                <a:latin typeface="Microsoft YaHei" panose="020B0503020204020204" pitchFamily="34" charset="-122"/>
                <a:ea typeface="Microsoft YaHei" panose="020B0503020204020204" pitchFamily="34" charset="-122"/>
              </a:rPr>
              <a:t>CFN</a:t>
            </a:r>
            <a:r>
              <a:rPr lang="zh-CN" altLang="en-US" sz="1800" dirty="0">
                <a:latin typeface="Microsoft YaHei" panose="020B0503020204020204" pitchFamily="34" charset="-122"/>
                <a:ea typeface="Microsoft YaHei" panose="020B0503020204020204" pitchFamily="34" charset="-122"/>
              </a:rPr>
              <a:t>官方提供模版，但是建议自己准备一版（以下为参考）</a:t>
            </a:r>
            <a:endParaRPr lang="en-US" altLang="zh-CN" sz="1800"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最好是彩色</a:t>
            </a:r>
            <a:endParaRPr lang="en-US" altLang="zh-CN" dirty="0">
              <a:latin typeface="Microsoft YaHei" panose="020B0503020204020204" pitchFamily="34" charset="-122"/>
              <a:ea typeface="Microsoft YaHei" panose="020B0503020204020204" pitchFamily="34" charset="-122"/>
            </a:endParaRPr>
          </a:p>
        </p:txBody>
      </p:sp>
      <p:pic>
        <p:nvPicPr>
          <p:cNvPr id="3" name="已粘贴的影片.png" descr="已粘贴的影片.png">
            <a:extLst>
              <a:ext uri="{FF2B5EF4-FFF2-40B4-BE49-F238E27FC236}">
                <a16:creationId xmlns:a16="http://schemas.microsoft.com/office/drawing/2014/main" id="{89C4ADFA-933C-6A4C-9C72-42C6FC4D81E3}"/>
              </a:ext>
            </a:extLst>
          </p:cNvPr>
          <p:cNvPicPr>
            <a:picLocks noChangeAspect="1"/>
          </p:cNvPicPr>
          <p:nvPr/>
        </p:nvPicPr>
        <p:blipFill>
          <a:blip r:embed="rId3"/>
          <a:srcRect/>
          <a:stretch>
            <a:fillRect/>
          </a:stretch>
        </p:blipFill>
        <p:spPr>
          <a:xfrm>
            <a:off x="4063405" y="1078739"/>
            <a:ext cx="4065097" cy="5421188"/>
          </a:xfrm>
          <a:prstGeom prst="rect">
            <a:avLst/>
          </a:prstGeom>
          <a:ln w="12700">
            <a:miter lim="400000"/>
          </a:ln>
        </p:spPr>
      </p:pic>
    </p:spTree>
    <p:extLst>
      <p:ext uri="{BB962C8B-B14F-4D97-AF65-F5344CB8AC3E}">
        <p14:creationId xmlns:p14="http://schemas.microsoft.com/office/powerpoint/2010/main" val="119922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1EBF3-0D14-34E3-4018-3E98B3A12F9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99C1B77-E88F-02F9-443F-9B9E7A461AEA}"/>
              </a:ext>
            </a:extLst>
          </p:cNvPr>
          <p:cNvSpPr>
            <a:spLocks noGrp="1"/>
          </p:cNvSpPr>
          <p:nvPr>
            <p:ph type="title"/>
          </p:nvPr>
        </p:nvSpPr>
        <p:spPr>
          <a:xfrm>
            <a:off x="6197601" y="2953341"/>
            <a:ext cx="5854306" cy="805511"/>
          </a:xfrm>
        </p:spPr>
        <p:txBody>
          <a:bodyPr rtlCol="0">
            <a:normAutofit fontScale="90000"/>
          </a:bodyPr>
          <a:lstStyle>
            <a:defPPr>
              <a:defRPr lang="ja-JP"/>
            </a:defPPr>
          </a:lstStyle>
          <a:p>
            <a:r>
              <a:rPr lang="ja-JP" altLang="en-US" sz="4000" dirty="0">
                <a:latin typeface="Microsoft YaHei" panose="020B0503020204020204" pitchFamily="34" charset="-122"/>
                <a:ea typeface="Microsoft YaHei" panose="020B0503020204020204" pitchFamily="34" charset="-122"/>
              </a:rPr>
              <a:t>关于</a:t>
            </a:r>
            <a:r>
              <a:rPr lang="en-US" altLang="ja-JP" sz="4000" dirty="0">
                <a:latin typeface="Microsoft YaHei" panose="020B0503020204020204" pitchFamily="34" charset="-122"/>
                <a:ea typeface="Microsoft YaHei" panose="020B0503020204020204" pitchFamily="34" charset="-122"/>
              </a:rPr>
              <a:t>CFN</a:t>
            </a:r>
            <a:r>
              <a:rPr lang="ja-JP" altLang="en-US" sz="4000" dirty="0">
                <a:latin typeface="Microsoft YaHei" panose="020B0503020204020204" pitchFamily="34" charset="-122"/>
                <a:ea typeface="Microsoft YaHei" panose="020B0503020204020204" pitchFamily="34" charset="-122"/>
              </a:rPr>
              <a:t>和新卒就职</a:t>
            </a:r>
            <a:r>
              <a:rPr lang="en-US" altLang="ja-JP" sz="4000" dirty="0">
                <a:latin typeface="Microsoft YaHei" panose="020B0503020204020204" pitchFamily="34" charset="-122"/>
                <a:ea typeface="Microsoft YaHei" panose="020B0503020204020204" pitchFamily="34" charset="-122"/>
              </a:rPr>
              <a:t>Q&amp;A</a:t>
            </a:r>
          </a:p>
        </p:txBody>
      </p:sp>
    </p:spTree>
    <p:extLst>
      <p:ext uri="{BB962C8B-B14F-4D97-AF65-F5344CB8AC3E}">
        <p14:creationId xmlns:p14="http://schemas.microsoft.com/office/powerpoint/2010/main" val="24128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A9595-A769-025D-D3E0-FCB155B850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5DAA849-9BB5-A0EF-17C9-310948B87E98}"/>
              </a:ext>
            </a:extLst>
          </p:cNvPr>
          <p:cNvSpPr>
            <a:spLocks noGrp="1"/>
          </p:cNvSpPr>
          <p:nvPr>
            <p:ph type="title"/>
          </p:nvPr>
        </p:nvSpPr>
        <p:spPr>
          <a:xfrm>
            <a:off x="7082972" y="2862470"/>
            <a:ext cx="4877380" cy="935338"/>
          </a:xfrm>
        </p:spPr>
        <p:txBody>
          <a:bodyPr rtlCol="0">
            <a:normAutofit fontScale="90000"/>
          </a:bodyPr>
          <a:lstStyle>
            <a:defPPr>
              <a:defRPr lang="ja-JP"/>
            </a:defPPr>
          </a:lstStyle>
          <a:p>
            <a:r>
              <a:rPr lang="zh-CN" altLang="en-US" dirty="0">
                <a:latin typeface="Microsoft YaHei" panose="020B0503020204020204" pitchFamily="34" charset="-122"/>
                <a:ea typeface="Microsoft YaHei" panose="020B0503020204020204" pitchFamily="34" charset="-122"/>
              </a:rPr>
              <a:t>我们的团队和服务介绍</a:t>
            </a:r>
          </a:p>
        </p:txBody>
      </p:sp>
    </p:spTree>
    <p:extLst>
      <p:ext uri="{BB962C8B-B14F-4D97-AF65-F5344CB8AC3E}">
        <p14:creationId xmlns:p14="http://schemas.microsoft.com/office/powerpoint/2010/main" val="1196046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F6516-433F-828F-F37A-1ABE491ED0F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E6AC20-78C1-F0B3-999F-22A60240E9BA}"/>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zh-CN" altLang="en-US" dirty="0">
                <a:latin typeface="Microsoft YaHei" panose="020B0503020204020204" pitchFamily="34" charset="-122"/>
                <a:ea typeface="Microsoft YaHei" panose="020B0503020204020204" pitchFamily="34" charset="-122"/>
              </a:rPr>
              <a:t>团队成员</a:t>
            </a:r>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4E0FB052-4E0F-2CC6-423C-A71EFC49CF36}"/>
              </a:ext>
            </a:extLst>
          </p:cNvPr>
          <p:cNvSpPr txBox="1"/>
          <p:nvPr/>
        </p:nvSpPr>
        <p:spPr>
          <a:xfrm>
            <a:off x="377445" y="715694"/>
            <a:ext cx="10809425"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我们是来自各行各业公司的在职社会人团队，希望能够以最贴近留学生的视角给大家的就职活动提供帮助</a:t>
            </a:r>
            <a:endParaRPr lang="zh-CN" altLang="en-US" sz="1800" dirty="0">
              <a:latin typeface="Microsoft YaHei" panose="020B0503020204020204" pitchFamily="34" charset="-122"/>
              <a:ea typeface="Microsoft YaHei" panose="020B0503020204020204" pitchFamily="34" charset="-122"/>
            </a:endParaRPr>
          </a:p>
        </p:txBody>
      </p:sp>
      <p:pic>
        <p:nvPicPr>
          <p:cNvPr id="9" name="図 8" descr="テキスト&#10;&#10;AI によって生成されたコンテンツは間違っている可能性があります。">
            <a:extLst>
              <a:ext uri="{FF2B5EF4-FFF2-40B4-BE49-F238E27FC236}">
                <a16:creationId xmlns:a16="http://schemas.microsoft.com/office/drawing/2014/main" id="{616A8BE2-0E6E-3E10-B126-269209D4C310}"/>
              </a:ext>
            </a:extLst>
          </p:cNvPr>
          <p:cNvPicPr>
            <a:picLocks noChangeAspect="1"/>
          </p:cNvPicPr>
          <p:nvPr/>
        </p:nvPicPr>
        <p:blipFill>
          <a:blip r:embed="rId3"/>
          <a:stretch>
            <a:fillRect/>
          </a:stretch>
        </p:blipFill>
        <p:spPr>
          <a:xfrm>
            <a:off x="2722141" y="1027101"/>
            <a:ext cx="2160000" cy="2880000"/>
          </a:xfrm>
          <a:prstGeom prst="rect">
            <a:avLst/>
          </a:prstGeom>
        </p:spPr>
      </p:pic>
      <p:pic>
        <p:nvPicPr>
          <p:cNvPr id="11" name="図 10" descr="テキスト, 手紙&#10;&#10;AI によって生成されたコンテンツは間違っている可能性があります。">
            <a:extLst>
              <a:ext uri="{FF2B5EF4-FFF2-40B4-BE49-F238E27FC236}">
                <a16:creationId xmlns:a16="http://schemas.microsoft.com/office/drawing/2014/main" id="{5A66FE7F-BD5C-69DA-C6E6-830C5E1B6642}"/>
              </a:ext>
            </a:extLst>
          </p:cNvPr>
          <p:cNvPicPr>
            <a:picLocks noChangeAspect="1"/>
          </p:cNvPicPr>
          <p:nvPr/>
        </p:nvPicPr>
        <p:blipFill>
          <a:blip r:embed="rId4"/>
          <a:stretch>
            <a:fillRect/>
          </a:stretch>
        </p:blipFill>
        <p:spPr>
          <a:xfrm>
            <a:off x="5066837" y="1085026"/>
            <a:ext cx="2160000" cy="2880000"/>
          </a:xfrm>
          <a:prstGeom prst="rect">
            <a:avLst/>
          </a:prstGeom>
        </p:spPr>
      </p:pic>
      <p:pic>
        <p:nvPicPr>
          <p:cNvPr id="13" name="図 12" descr="テキスト, 手紙&#10;&#10;AI によって生成されたコンテンツは間違っている可能性があります。">
            <a:extLst>
              <a:ext uri="{FF2B5EF4-FFF2-40B4-BE49-F238E27FC236}">
                <a16:creationId xmlns:a16="http://schemas.microsoft.com/office/drawing/2014/main" id="{014FC277-FAFF-5BC0-5CD0-CF8CCC64B84A}"/>
              </a:ext>
            </a:extLst>
          </p:cNvPr>
          <p:cNvPicPr>
            <a:picLocks noChangeAspect="1"/>
          </p:cNvPicPr>
          <p:nvPr/>
        </p:nvPicPr>
        <p:blipFill>
          <a:blip r:embed="rId5"/>
          <a:stretch>
            <a:fillRect/>
          </a:stretch>
        </p:blipFill>
        <p:spPr>
          <a:xfrm>
            <a:off x="7284848" y="1027102"/>
            <a:ext cx="2160000" cy="2879999"/>
          </a:xfrm>
          <a:prstGeom prst="rect">
            <a:avLst/>
          </a:prstGeom>
        </p:spPr>
      </p:pic>
      <p:pic>
        <p:nvPicPr>
          <p:cNvPr id="15" name="図 14" descr="テキスト, 手紙&#10;&#10;AI によって生成されたコンテンツは間違っている可能性があります。">
            <a:extLst>
              <a:ext uri="{FF2B5EF4-FFF2-40B4-BE49-F238E27FC236}">
                <a16:creationId xmlns:a16="http://schemas.microsoft.com/office/drawing/2014/main" id="{668FE371-2717-8AEB-EB82-D6245C85B8B1}"/>
              </a:ext>
            </a:extLst>
          </p:cNvPr>
          <p:cNvPicPr>
            <a:picLocks noChangeAspect="1"/>
          </p:cNvPicPr>
          <p:nvPr/>
        </p:nvPicPr>
        <p:blipFill>
          <a:blip r:embed="rId6"/>
          <a:stretch>
            <a:fillRect/>
          </a:stretch>
        </p:blipFill>
        <p:spPr>
          <a:xfrm>
            <a:off x="325410" y="3853388"/>
            <a:ext cx="2160000" cy="2880000"/>
          </a:xfrm>
          <a:prstGeom prst="rect">
            <a:avLst/>
          </a:prstGeom>
        </p:spPr>
      </p:pic>
      <p:pic>
        <p:nvPicPr>
          <p:cNvPr id="17" name="図 16" descr="テキスト, 手紙&#10;&#10;AI によって生成されたコンテンツは間違っている可能性があります。">
            <a:extLst>
              <a:ext uri="{FF2B5EF4-FFF2-40B4-BE49-F238E27FC236}">
                <a16:creationId xmlns:a16="http://schemas.microsoft.com/office/drawing/2014/main" id="{9AE4DBEE-0CD2-DCE2-8835-A42BC08B5587}"/>
              </a:ext>
            </a:extLst>
          </p:cNvPr>
          <p:cNvPicPr>
            <a:picLocks noChangeAspect="1"/>
          </p:cNvPicPr>
          <p:nvPr/>
        </p:nvPicPr>
        <p:blipFill>
          <a:blip r:embed="rId7"/>
          <a:stretch>
            <a:fillRect/>
          </a:stretch>
        </p:blipFill>
        <p:spPr>
          <a:xfrm>
            <a:off x="2658798" y="3907101"/>
            <a:ext cx="2160000" cy="2880000"/>
          </a:xfrm>
          <a:prstGeom prst="rect">
            <a:avLst/>
          </a:prstGeom>
        </p:spPr>
      </p:pic>
      <p:pic>
        <p:nvPicPr>
          <p:cNvPr id="19" name="図 18" descr="テキスト, 手紙&#10;&#10;AI によって生成されたコンテンツは間違っている可能性があります。">
            <a:extLst>
              <a:ext uri="{FF2B5EF4-FFF2-40B4-BE49-F238E27FC236}">
                <a16:creationId xmlns:a16="http://schemas.microsoft.com/office/drawing/2014/main" id="{74B2FC91-D6F1-2ED1-B438-07663A343440}"/>
              </a:ext>
            </a:extLst>
          </p:cNvPr>
          <p:cNvPicPr>
            <a:picLocks noChangeAspect="1"/>
          </p:cNvPicPr>
          <p:nvPr/>
        </p:nvPicPr>
        <p:blipFill>
          <a:blip r:embed="rId8"/>
          <a:stretch>
            <a:fillRect/>
          </a:stretch>
        </p:blipFill>
        <p:spPr>
          <a:xfrm>
            <a:off x="4940151" y="3810823"/>
            <a:ext cx="2160000" cy="2880000"/>
          </a:xfrm>
          <a:prstGeom prst="rect">
            <a:avLst/>
          </a:prstGeom>
        </p:spPr>
      </p:pic>
      <p:pic>
        <p:nvPicPr>
          <p:cNvPr id="21" name="図 20" descr="テキスト, 手紙&#10;&#10;AI によって生成されたコンテンツは間違っている可能性があります。">
            <a:extLst>
              <a:ext uri="{FF2B5EF4-FFF2-40B4-BE49-F238E27FC236}">
                <a16:creationId xmlns:a16="http://schemas.microsoft.com/office/drawing/2014/main" id="{66EF427E-63DB-5FE3-89DB-8AAFB2BE9291}"/>
              </a:ext>
            </a:extLst>
          </p:cNvPr>
          <p:cNvPicPr>
            <a:picLocks noChangeAspect="1"/>
          </p:cNvPicPr>
          <p:nvPr/>
        </p:nvPicPr>
        <p:blipFill>
          <a:blip r:embed="rId9"/>
          <a:stretch>
            <a:fillRect/>
          </a:stretch>
        </p:blipFill>
        <p:spPr>
          <a:xfrm>
            <a:off x="7158161" y="3810823"/>
            <a:ext cx="2160000" cy="2880000"/>
          </a:xfrm>
          <a:prstGeom prst="rect">
            <a:avLst/>
          </a:prstGeom>
        </p:spPr>
      </p:pic>
      <p:sp>
        <p:nvSpPr>
          <p:cNvPr id="22" name="テキスト ボックス 21">
            <a:extLst>
              <a:ext uri="{FF2B5EF4-FFF2-40B4-BE49-F238E27FC236}">
                <a16:creationId xmlns:a16="http://schemas.microsoft.com/office/drawing/2014/main" id="{F9FDC4EA-55C2-4787-4C6B-6A698799ED8E}"/>
              </a:ext>
            </a:extLst>
          </p:cNvPr>
          <p:cNvSpPr txBox="1"/>
          <p:nvPr/>
        </p:nvSpPr>
        <p:spPr>
          <a:xfrm>
            <a:off x="9442655" y="2967335"/>
            <a:ext cx="2563906" cy="923330"/>
          </a:xfrm>
          <a:prstGeom prst="rect">
            <a:avLst/>
          </a:prstGeom>
          <a:noFill/>
        </p:spPr>
        <p:txBody>
          <a:bodyPr wrap="square">
            <a:spAutoFit/>
          </a:bodyPr>
          <a:lstStyle/>
          <a:p>
            <a:r>
              <a:rPr lang="zh-CN" altLang="en-US" b="1" u="sng" dirty="0">
                <a:latin typeface="Microsoft YaHei" panose="020B0503020204020204" pitchFamily="34" charset="-122"/>
                <a:ea typeface="Microsoft YaHei" panose="020B0503020204020204" pitchFamily="34" charset="-122"/>
              </a:rPr>
              <a:t>涵盖文科，理科，工科</a:t>
            </a:r>
            <a:endParaRPr lang="en-US" altLang="zh-CN" b="1" u="sng" dirty="0">
              <a:latin typeface="Microsoft YaHei" panose="020B0503020204020204" pitchFamily="34" charset="-122"/>
              <a:ea typeface="Microsoft YaHei" panose="020B0503020204020204" pitchFamily="34" charset="-122"/>
            </a:endParaRPr>
          </a:p>
          <a:p>
            <a:r>
              <a:rPr lang="zh-CN" altLang="en-US" b="1" u="sng" dirty="0">
                <a:latin typeface="Microsoft YaHei" panose="020B0503020204020204" pitchFamily="34" charset="-122"/>
                <a:ea typeface="Microsoft YaHei" panose="020B0503020204020204" pitchFamily="34" charset="-122"/>
              </a:rPr>
              <a:t>学部，修士，博士就职</a:t>
            </a:r>
            <a:endParaRPr lang="en-US" altLang="zh-CN" b="1" u="sng" dirty="0">
              <a:latin typeface="Microsoft YaHei" panose="020B0503020204020204" pitchFamily="34" charset="-122"/>
              <a:ea typeface="Microsoft YaHei" panose="020B0503020204020204" pitchFamily="34" charset="-122"/>
            </a:endParaRPr>
          </a:p>
          <a:p>
            <a:r>
              <a:rPr lang="zh-CN" altLang="en-US" b="1" u="sng" dirty="0">
                <a:latin typeface="Microsoft YaHei" panose="020B0503020204020204" pitchFamily="34" charset="-122"/>
                <a:ea typeface="Microsoft YaHei" panose="020B0503020204020204" pitchFamily="34" charset="-122"/>
              </a:rPr>
              <a:t>全员大手在职</a:t>
            </a:r>
            <a:r>
              <a:rPr lang="en-US" altLang="zh-CN" b="1" u="sng" dirty="0">
                <a:latin typeface="Microsoft YaHei" panose="020B0503020204020204" pitchFamily="34" charset="-122"/>
                <a:ea typeface="Microsoft YaHei" panose="020B0503020204020204" pitchFamily="34" charset="-122"/>
              </a:rPr>
              <a:t>2</a:t>
            </a:r>
            <a:r>
              <a:rPr lang="zh-CN" altLang="en-US" b="1" u="sng" dirty="0">
                <a:latin typeface="Microsoft YaHei" panose="020B0503020204020204" pitchFamily="34" charset="-122"/>
                <a:ea typeface="Microsoft YaHei" panose="020B0503020204020204" pitchFamily="34" charset="-122"/>
              </a:rPr>
              <a:t>年以上</a:t>
            </a:r>
            <a:endParaRPr lang="zh-CN" altLang="en-US" sz="1800" b="1" u="sng" dirty="0">
              <a:latin typeface="Microsoft YaHei" panose="020B0503020204020204" pitchFamily="34" charset="-122"/>
              <a:ea typeface="Microsoft YaHei" panose="020B0503020204020204" pitchFamily="34" charset="-122"/>
            </a:endParaRPr>
          </a:p>
        </p:txBody>
      </p:sp>
      <p:pic>
        <p:nvPicPr>
          <p:cNvPr id="23" name="図 22" descr="テキスト&#10;&#10;AI によって生成されたコンテンツは間違っている可能性があります。">
            <a:extLst>
              <a:ext uri="{FF2B5EF4-FFF2-40B4-BE49-F238E27FC236}">
                <a16:creationId xmlns:a16="http://schemas.microsoft.com/office/drawing/2014/main" id="{3292D7DE-CDD1-61E2-11E5-EAB96B5347E3}"/>
              </a:ext>
            </a:extLst>
          </p:cNvPr>
          <p:cNvPicPr>
            <a:picLocks noChangeAspect="1"/>
          </p:cNvPicPr>
          <p:nvPr/>
        </p:nvPicPr>
        <p:blipFill>
          <a:blip r:embed="rId10"/>
          <a:stretch>
            <a:fillRect/>
          </a:stretch>
        </p:blipFill>
        <p:spPr>
          <a:xfrm>
            <a:off x="319434" y="1159435"/>
            <a:ext cx="2160000" cy="2880000"/>
          </a:xfrm>
          <a:prstGeom prst="rect">
            <a:avLst/>
          </a:prstGeom>
        </p:spPr>
      </p:pic>
    </p:spTree>
    <p:extLst>
      <p:ext uri="{BB962C8B-B14F-4D97-AF65-F5344CB8AC3E}">
        <p14:creationId xmlns:p14="http://schemas.microsoft.com/office/powerpoint/2010/main" val="3044546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4C6C4E9-67C6-2550-11F5-79C1FCDC90BF}"/>
              </a:ext>
            </a:extLst>
          </p:cNvPr>
          <p:cNvPicPr>
            <a:picLocks noChangeAspect="1"/>
          </p:cNvPicPr>
          <p:nvPr/>
        </p:nvPicPr>
        <p:blipFill>
          <a:blip r:embed="rId3"/>
          <a:stretch>
            <a:fillRect/>
          </a:stretch>
        </p:blipFill>
        <p:spPr>
          <a:xfrm>
            <a:off x="5976" y="0"/>
            <a:ext cx="12120282" cy="2881888"/>
          </a:xfrm>
          <a:prstGeom prst="rect">
            <a:avLst/>
          </a:prstGeom>
        </p:spPr>
      </p:pic>
      <p:sp>
        <p:nvSpPr>
          <p:cNvPr id="2" name="タイトル 1">
            <a:extLst>
              <a:ext uri="{FF2B5EF4-FFF2-40B4-BE49-F238E27FC236}">
                <a16:creationId xmlns:a16="http://schemas.microsoft.com/office/drawing/2014/main" id="{08F0870A-EBCD-13FC-D1A2-49C555C48170}"/>
              </a:ext>
            </a:extLst>
          </p:cNvPr>
          <p:cNvSpPr>
            <a:spLocks noGrp="1"/>
          </p:cNvSpPr>
          <p:nvPr>
            <p:ph type="title"/>
          </p:nvPr>
        </p:nvSpPr>
        <p:spPr>
          <a:xfrm>
            <a:off x="355183" y="3006965"/>
            <a:ext cx="10405174" cy="501223"/>
          </a:xfrm>
        </p:spPr>
        <p:txBody>
          <a:bodyPr rtlCol="0"/>
          <a:lstStyle>
            <a:defPPr>
              <a:defRPr lang="ja-JP"/>
            </a:defPPr>
          </a:lstStyle>
          <a:p>
            <a:pPr rtl="0"/>
            <a:r>
              <a:rPr lang="ja-JP" altLang="en-US" dirty="0">
                <a:latin typeface="Microsoft YaHei" panose="020B0503020204020204" pitchFamily="34" charset="-122"/>
                <a:ea typeface="Microsoft YaHei" panose="020B0503020204020204" pitchFamily="34" charset="-122"/>
              </a:rPr>
              <a:t>目次</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089920E1-1F47-D3FB-B5CD-7110B3795525}"/>
              </a:ext>
            </a:extLst>
          </p:cNvPr>
          <p:cNvSpPr>
            <a:spLocks noGrp="1"/>
          </p:cNvSpPr>
          <p:nvPr>
            <p:ph type="sldNum" sz="quarter" idx="12"/>
          </p:nvPr>
        </p:nvSpPr>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2</a:t>
            </a:fld>
            <a:endParaRPr lang="ja-JP" dirty="0">
              <a:latin typeface="Microsoft YaHei" panose="020B0503020204020204" pitchFamily="34" charset="-122"/>
              <a:ea typeface="Microsoft YaHei" panose="020B0503020204020204" pitchFamily="34" charset="-122"/>
            </a:endParaRPr>
          </a:p>
        </p:txBody>
      </p:sp>
      <p:sp>
        <p:nvSpPr>
          <p:cNvPr id="10" name="テキスト プレースホルダー 6">
            <a:extLst>
              <a:ext uri="{FF2B5EF4-FFF2-40B4-BE49-F238E27FC236}">
                <a16:creationId xmlns:a16="http://schemas.microsoft.com/office/drawing/2014/main" id="{C8080F7F-D328-FF59-1009-779DAD598D0F}"/>
              </a:ext>
            </a:extLst>
          </p:cNvPr>
          <p:cNvSpPr txBox="1">
            <a:spLocks/>
          </p:cNvSpPr>
          <p:nvPr/>
        </p:nvSpPr>
        <p:spPr>
          <a:xfrm>
            <a:off x="405890" y="3602855"/>
            <a:ext cx="5140275" cy="2445333"/>
          </a:xfrm>
          <a:prstGeom prst="rect">
            <a:avLst/>
          </a:prstGeom>
        </p:spPr>
        <p:txBody>
          <a:bodyPr rtlCol="0">
            <a:normAutofit/>
          </a:bodyPr>
          <a:lstStyle>
            <a:defPPr>
              <a:defRPr lang="ja-JP"/>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000" dirty="0">
                <a:latin typeface="Microsoft YaHei" panose="020B0503020204020204" pitchFamily="34" charset="-122"/>
                <a:ea typeface="Microsoft YaHei" panose="020B0503020204020204" pitchFamily="34" charset="-122"/>
              </a:rPr>
              <a:t>主讲人介绍</a:t>
            </a:r>
            <a:endParaRPr kumimoji="0"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关于</a:t>
            </a:r>
            <a:r>
              <a:rPr kumimoji="0" lang="en-US" altLang="zh-CN" sz="2000" dirty="0">
                <a:latin typeface="Microsoft YaHei" panose="020B0503020204020204" pitchFamily="34" charset="-122"/>
                <a:ea typeface="Microsoft YaHei" panose="020B0503020204020204" pitchFamily="34" charset="-122"/>
              </a:rPr>
              <a:t>CFN</a:t>
            </a:r>
            <a:r>
              <a:rPr kumimoji="0" lang="zh-CN" altLang="en-US" sz="2000" dirty="0">
                <a:latin typeface="Microsoft YaHei" panose="020B0503020204020204" pitchFamily="34" charset="-122"/>
                <a:ea typeface="Microsoft YaHei" panose="020B0503020204020204" pitchFamily="34" charset="-122"/>
              </a:rPr>
              <a:t>的整体介绍</a:t>
            </a:r>
            <a:endParaRPr kumimoji="0" lang="en-US" altLang="zh-CN" sz="2000" dirty="0">
              <a:latin typeface="Microsoft YaHei" panose="020B0503020204020204" pitchFamily="34" charset="-122"/>
              <a:ea typeface="Microsoft YaHei" panose="020B0503020204020204" pitchFamily="34" charset="-122"/>
            </a:endParaRPr>
          </a:p>
          <a:p>
            <a:r>
              <a:rPr kumimoji="0" lang="en-US" altLang="zh-CN" sz="2000" dirty="0">
                <a:latin typeface="Microsoft YaHei" panose="020B0503020204020204" pitchFamily="34" charset="-122"/>
                <a:ea typeface="Microsoft YaHei" panose="020B0503020204020204" pitchFamily="34" charset="-122"/>
              </a:rPr>
              <a:t>CFN</a:t>
            </a:r>
            <a:r>
              <a:rPr kumimoji="0" lang="zh-CN" altLang="en-US" sz="2000" dirty="0">
                <a:latin typeface="Microsoft YaHei" panose="020B0503020204020204" pitchFamily="34" charset="-122"/>
                <a:ea typeface="Microsoft YaHei" panose="020B0503020204020204" pitchFamily="34" charset="-122"/>
              </a:rPr>
              <a:t>选考经验谈</a:t>
            </a:r>
            <a:endParaRPr kumimoji="0" lang="en-US" altLang="zh-CN" sz="2000" dirty="0">
              <a:latin typeface="Microsoft YaHei" panose="020B0503020204020204" pitchFamily="34" charset="-122"/>
              <a:ea typeface="Microsoft YaHei" panose="020B0503020204020204" pitchFamily="34" charset="-122"/>
            </a:endParaRPr>
          </a:p>
          <a:p>
            <a:r>
              <a:rPr kumimoji="0" lang="zh-CN" altLang="en-US" sz="2000" dirty="0">
                <a:latin typeface="Microsoft YaHei" panose="020B0503020204020204" pitchFamily="34" charset="-122"/>
                <a:ea typeface="Microsoft YaHei" panose="020B0503020204020204" pitchFamily="34" charset="-122"/>
              </a:rPr>
              <a:t>关于</a:t>
            </a:r>
            <a:r>
              <a:rPr kumimoji="0" lang="en-US" altLang="zh-CN" sz="2000" dirty="0">
                <a:latin typeface="Microsoft YaHei" panose="020B0503020204020204" pitchFamily="34" charset="-122"/>
                <a:ea typeface="Microsoft YaHei" panose="020B0503020204020204" pitchFamily="34" charset="-122"/>
              </a:rPr>
              <a:t>CFN</a:t>
            </a:r>
            <a:r>
              <a:rPr kumimoji="0" lang="zh-CN" altLang="en-US" sz="2000" dirty="0">
                <a:latin typeface="Microsoft YaHei" panose="020B0503020204020204" pitchFamily="34" charset="-122"/>
                <a:ea typeface="Microsoft YaHei" panose="020B0503020204020204" pitchFamily="34" charset="-122"/>
              </a:rPr>
              <a:t>和新卒就职的</a:t>
            </a:r>
            <a:r>
              <a:rPr kumimoji="0" lang="en-US" altLang="zh-CN" sz="2000" dirty="0">
                <a:latin typeface="Microsoft YaHei" panose="020B0503020204020204" pitchFamily="34" charset="-122"/>
                <a:ea typeface="Microsoft YaHei" panose="020B0503020204020204" pitchFamily="34" charset="-122"/>
              </a:rPr>
              <a:t>Q&amp;A</a:t>
            </a:r>
          </a:p>
          <a:p>
            <a:r>
              <a:rPr kumimoji="0" lang="zh-CN" altLang="en-US" sz="2000" dirty="0">
                <a:latin typeface="Microsoft YaHei" panose="020B0503020204020204" pitchFamily="34" charset="-122"/>
                <a:ea typeface="Microsoft YaHei" panose="020B0503020204020204" pitchFamily="34" charset="-122"/>
              </a:rPr>
              <a:t>我们的团队和服务介绍</a:t>
            </a:r>
            <a:endParaRPr kumimoji="0" lang="en-US" altLang="zh-CN" sz="2000" dirty="0">
              <a:latin typeface="Microsoft YaHei" panose="020B0503020204020204" pitchFamily="34" charset="-122"/>
              <a:ea typeface="Microsoft YaHei" panose="020B0503020204020204" pitchFamily="34" charset="-122"/>
            </a:endParaRPr>
          </a:p>
          <a:p>
            <a:endParaRPr kumimoji="0" lang="en-US" altLang="zh-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E44F9-7BA3-9D2A-CF8B-C5ED62F9B0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64312B-5274-71A6-236D-75569D4C53A9}"/>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zh-CN" altLang="en-US" dirty="0">
                <a:latin typeface="Microsoft YaHei" panose="020B0503020204020204" pitchFamily="34" charset="-122"/>
                <a:ea typeface="Microsoft YaHei" panose="020B0503020204020204" pitchFamily="34" charset="-122"/>
              </a:rPr>
              <a:t>团队成员</a:t>
            </a:r>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2430FC71-A566-C732-10FF-FE19F2655374}"/>
              </a:ext>
            </a:extLst>
          </p:cNvPr>
          <p:cNvSpPr txBox="1"/>
          <p:nvPr/>
        </p:nvSpPr>
        <p:spPr>
          <a:xfrm>
            <a:off x="377445" y="715694"/>
            <a:ext cx="10809425"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我们是来自各行各业公司的在职社会人团队，希望能够以最贴近留学生的视角给大家的就职活动提供帮助</a:t>
            </a:r>
            <a:endParaRPr lang="zh-CN" altLang="en-US" sz="1800" dirty="0">
              <a:latin typeface="Microsoft YaHei" panose="020B0503020204020204" pitchFamily="34" charset="-122"/>
              <a:ea typeface="Microsoft YaHei" panose="020B0503020204020204" pitchFamily="34" charset="-122"/>
            </a:endParaRPr>
          </a:p>
        </p:txBody>
      </p:sp>
      <p:pic>
        <p:nvPicPr>
          <p:cNvPr id="8" name="図 7" descr="ダイアグラム, テキスト, 手紙&#10;&#10;AI によって生成されたコンテンツは間違っている可能性があります。">
            <a:extLst>
              <a:ext uri="{FF2B5EF4-FFF2-40B4-BE49-F238E27FC236}">
                <a16:creationId xmlns:a16="http://schemas.microsoft.com/office/drawing/2014/main" id="{4BD2CE91-DCE1-9DD7-9197-C6B3A3022FC5}"/>
              </a:ext>
            </a:extLst>
          </p:cNvPr>
          <p:cNvPicPr>
            <a:picLocks noChangeAspect="1"/>
          </p:cNvPicPr>
          <p:nvPr/>
        </p:nvPicPr>
        <p:blipFill>
          <a:blip r:embed="rId3"/>
          <a:stretch>
            <a:fillRect/>
          </a:stretch>
        </p:blipFill>
        <p:spPr>
          <a:xfrm>
            <a:off x="428437" y="1399388"/>
            <a:ext cx="2160000" cy="2880000"/>
          </a:xfrm>
          <a:prstGeom prst="rect">
            <a:avLst/>
          </a:prstGeom>
        </p:spPr>
      </p:pic>
      <p:pic>
        <p:nvPicPr>
          <p:cNvPr id="16" name="図 15" descr="テキスト, 手紙&#10;&#10;AI によって生成されたコンテンツは間違っている可能性があります。">
            <a:extLst>
              <a:ext uri="{FF2B5EF4-FFF2-40B4-BE49-F238E27FC236}">
                <a16:creationId xmlns:a16="http://schemas.microsoft.com/office/drawing/2014/main" id="{EC975FD9-2ADF-124C-CE3F-86A4E1C613E5}"/>
              </a:ext>
            </a:extLst>
          </p:cNvPr>
          <p:cNvPicPr>
            <a:picLocks noChangeAspect="1"/>
          </p:cNvPicPr>
          <p:nvPr/>
        </p:nvPicPr>
        <p:blipFill>
          <a:blip r:embed="rId4"/>
          <a:stretch>
            <a:fillRect/>
          </a:stretch>
        </p:blipFill>
        <p:spPr>
          <a:xfrm>
            <a:off x="3220692" y="1424216"/>
            <a:ext cx="2160000" cy="2880000"/>
          </a:xfrm>
          <a:prstGeom prst="rect">
            <a:avLst/>
          </a:prstGeom>
        </p:spPr>
      </p:pic>
      <p:sp>
        <p:nvSpPr>
          <p:cNvPr id="18" name="テキスト ボックス 17">
            <a:extLst>
              <a:ext uri="{FF2B5EF4-FFF2-40B4-BE49-F238E27FC236}">
                <a16:creationId xmlns:a16="http://schemas.microsoft.com/office/drawing/2014/main" id="{5A58D54D-9716-0840-5064-379C4ED62C3D}"/>
              </a:ext>
            </a:extLst>
          </p:cNvPr>
          <p:cNvSpPr txBox="1"/>
          <p:nvPr/>
        </p:nvSpPr>
        <p:spPr>
          <a:xfrm>
            <a:off x="1877540" y="4758068"/>
            <a:ext cx="8174716" cy="369332"/>
          </a:xfrm>
          <a:prstGeom prst="rect">
            <a:avLst/>
          </a:prstGeom>
          <a:noFill/>
        </p:spPr>
        <p:txBody>
          <a:bodyPr wrap="square">
            <a:spAutoFit/>
          </a:bodyPr>
          <a:lstStyle/>
          <a:p>
            <a:r>
              <a:rPr lang="zh-CN" altLang="en-US" b="1" u="sng" dirty="0">
                <a:latin typeface="Microsoft YaHei" panose="020B0503020204020204" pitchFamily="34" charset="-122"/>
                <a:ea typeface="Microsoft YaHei" panose="020B0503020204020204" pitchFamily="34" charset="-122"/>
              </a:rPr>
              <a:t>可辅导包括咨询，</a:t>
            </a:r>
            <a:r>
              <a:rPr lang="en-US" altLang="zh-CN" b="1" u="sng" dirty="0">
                <a:latin typeface="Microsoft YaHei" panose="020B0503020204020204" pitchFamily="34" charset="-122"/>
                <a:ea typeface="Microsoft YaHei" panose="020B0503020204020204" pitchFamily="34" charset="-122"/>
              </a:rPr>
              <a:t>IT</a:t>
            </a:r>
            <a:r>
              <a:rPr lang="zh-CN" altLang="en-US" b="1" u="sng" dirty="0">
                <a:latin typeface="Microsoft YaHei" panose="020B0503020204020204" pitchFamily="34" charset="-122"/>
                <a:ea typeface="Microsoft YaHei" panose="020B0503020204020204" pitchFamily="34" charset="-122"/>
              </a:rPr>
              <a:t>，金融，制造业，游戏，制药在内的所有留学生热门业界</a:t>
            </a:r>
            <a:endParaRPr lang="en-US" altLang="zh-CN" b="1" u="sng" dirty="0">
              <a:latin typeface="Microsoft YaHei" panose="020B0503020204020204" pitchFamily="34" charset="-122"/>
              <a:ea typeface="Microsoft YaHei" panose="020B0503020204020204" pitchFamily="34" charset="-122"/>
            </a:endParaRPr>
          </a:p>
        </p:txBody>
      </p:sp>
      <p:pic>
        <p:nvPicPr>
          <p:cNvPr id="22" name="図 21" descr="テキスト&#10;&#10;AI によって生成されたコンテンツは間違っている可能性があります。">
            <a:extLst>
              <a:ext uri="{FF2B5EF4-FFF2-40B4-BE49-F238E27FC236}">
                <a16:creationId xmlns:a16="http://schemas.microsoft.com/office/drawing/2014/main" id="{D6A6A549-1E7D-AD50-9FA0-CFBCD246F4CD}"/>
              </a:ext>
            </a:extLst>
          </p:cNvPr>
          <p:cNvPicPr>
            <a:picLocks noChangeAspect="1"/>
          </p:cNvPicPr>
          <p:nvPr/>
        </p:nvPicPr>
        <p:blipFill>
          <a:blip r:embed="rId5"/>
          <a:stretch>
            <a:fillRect/>
          </a:stretch>
        </p:blipFill>
        <p:spPr>
          <a:xfrm>
            <a:off x="6096000" y="1481547"/>
            <a:ext cx="2160000" cy="2880000"/>
          </a:xfrm>
          <a:prstGeom prst="rect">
            <a:avLst/>
          </a:prstGeom>
        </p:spPr>
      </p:pic>
      <p:pic>
        <p:nvPicPr>
          <p:cNvPr id="24" name="図 23" descr="テキスト, 手紙&#10;&#10;AI によって生成されたコンテンツは間違っている可能性があります。">
            <a:extLst>
              <a:ext uri="{FF2B5EF4-FFF2-40B4-BE49-F238E27FC236}">
                <a16:creationId xmlns:a16="http://schemas.microsoft.com/office/drawing/2014/main" id="{D9EC278B-E4ED-7FEB-039B-1EDD0AF7C222}"/>
              </a:ext>
            </a:extLst>
          </p:cNvPr>
          <p:cNvPicPr>
            <a:picLocks noChangeAspect="1"/>
          </p:cNvPicPr>
          <p:nvPr/>
        </p:nvPicPr>
        <p:blipFill>
          <a:blip r:embed="rId6"/>
          <a:stretch>
            <a:fillRect/>
          </a:stretch>
        </p:blipFill>
        <p:spPr>
          <a:xfrm>
            <a:off x="9264150" y="1399388"/>
            <a:ext cx="2160000" cy="2880000"/>
          </a:xfrm>
          <a:prstGeom prst="rect">
            <a:avLst/>
          </a:prstGeom>
        </p:spPr>
      </p:pic>
    </p:spTree>
    <p:extLst>
      <p:ext uri="{BB962C8B-B14F-4D97-AF65-F5344CB8AC3E}">
        <p14:creationId xmlns:p14="http://schemas.microsoft.com/office/powerpoint/2010/main" val="1191379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493F95EE-A539-A20C-323E-B21D6A9D2459}"/>
              </a:ext>
            </a:extLst>
          </p:cNvPr>
          <p:cNvSpPr txBox="1">
            <a:spLocks/>
          </p:cNvSpPr>
          <p:nvPr/>
        </p:nvSpPr>
        <p:spPr>
          <a:xfrm>
            <a:off x="412359" y="1291742"/>
            <a:ext cx="6919880" cy="709229"/>
          </a:xfrm>
          <a:prstGeom prst="rect">
            <a:avLst/>
          </a:prstGeom>
        </p:spPr>
        <p:txBody>
          <a:bodyPr vert="horz" lIns="91440" tIns="45720" rIns="91440" bIns="45720" rtlCol="0" anchor="b">
            <a:normAutofit fontScale="97500"/>
          </a:bodyPr>
          <a:lstStyle>
            <a:defPPr>
              <a:defRPr lang="ja-JP"/>
            </a:defPPr>
            <a:lvl1pPr algn="l" defTabSz="914400" rtl="0" eaLnBrk="1" latinLnBrk="0" hangingPunct="1">
              <a:lnSpc>
                <a:spcPct val="90000"/>
              </a:lnSpc>
              <a:spcBef>
                <a:spcPct val="0"/>
              </a:spcBef>
              <a:buNone/>
              <a:defRPr kumimoji="1" lang="ja-JP" sz="4000" b="1" kern="1200" cap="all" baseline="0">
                <a:solidFill>
                  <a:schemeClr val="tx1"/>
                </a:solidFill>
                <a:latin typeface="Meiryo UI" panose="020B0604030504040204" pitchFamily="50" charset="-128"/>
                <a:ea typeface="Meiryo UI" panose="020B0604030504040204" pitchFamily="50" charset="-128"/>
                <a:cs typeface="+mj-cs"/>
              </a:defRPr>
            </a:lvl1pPr>
          </a:lstStyle>
          <a:p>
            <a:r>
              <a:rPr lang="zh-CN" altLang="en-US" sz="3200" dirty="0">
                <a:solidFill>
                  <a:schemeClr val="accent6">
                    <a:lumMod val="50000"/>
                  </a:schemeClr>
                </a:solidFill>
                <a:latin typeface="LXGW WenKai" pitchFamily="2" charset="-120"/>
                <a:ea typeface="LXGW WenKai" pitchFamily="2" charset="-120"/>
              </a:rPr>
              <a:t>联系我们</a:t>
            </a:r>
            <a:r>
              <a:rPr lang="ja-JP" altLang="en-US" sz="3200" dirty="0">
                <a:solidFill>
                  <a:schemeClr val="accent6">
                    <a:lumMod val="50000"/>
                  </a:schemeClr>
                </a:solidFill>
                <a:latin typeface="LXGW WenKai" pitchFamily="2" charset="-120"/>
                <a:ea typeface="LXGW WenKai" pitchFamily="2" charset="-120"/>
              </a:rPr>
              <a:t>↓</a:t>
            </a:r>
          </a:p>
        </p:txBody>
      </p:sp>
      <p:pic>
        <p:nvPicPr>
          <p:cNvPr id="4" name="図 3" descr="QR コード&#10;&#10;AI によって生成されたコンテンツは間違っている可能性があります。">
            <a:extLst>
              <a:ext uri="{FF2B5EF4-FFF2-40B4-BE49-F238E27FC236}">
                <a16:creationId xmlns:a16="http://schemas.microsoft.com/office/drawing/2014/main" id="{9F764324-9426-8C50-CC8D-5FD5A3991ACD}"/>
              </a:ext>
            </a:extLst>
          </p:cNvPr>
          <p:cNvPicPr>
            <a:picLocks noChangeAspect="1"/>
          </p:cNvPicPr>
          <p:nvPr/>
        </p:nvPicPr>
        <p:blipFill>
          <a:blip r:embed="rId3"/>
          <a:stretch>
            <a:fillRect/>
          </a:stretch>
        </p:blipFill>
        <p:spPr>
          <a:xfrm>
            <a:off x="241217" y="2083818"/>
            <a:ext cx="3519735" cy="4778188"/>
          </a:xfrm>
          <a:prstGeom prst="rect">
            <a:avLst/>
          </a:prstGeom>
        </p:spPr>
      </p:pic>
      <p:pic>
        <p:nvPicPr>
          <p:cNvPr id="7" name="図 6" descr="テキスト&#10;&#10;AI によって生成されたコンテンツは間違っている可能性があります。">
            <a:extLst>
              <a:ext uri="{FF2B5EF4-FFF2-40B4-BE49-F238E27FC236}">
                <a16:creationId xmlns:a16="http://schemas.microsoft.com/office/drawing/2014/main" id="{ECA07B09-FCA3-2218-2F79-E204C8C5108A}"/>
              </a:ext>
            </a:extLst>
          </p:cNvPr>
          <p:cNvPicPr>
            <a:picLocks noChangeAspect="1"/>
          </p:cNvPicPr>
          <p:nvPr/>
        </p:nvPicPr>
        <p:blipFill>
          <a:blip r:embed="rId4"/>
          <a:stretch>
            <a:fillRect/>
          </a:stretch>
        </p:blipFill>
        <p:spPr>
          <a:xfrm>
            <a:off x="3929743" y="2063063"/>
            <a:ext cx="2439681" cy="4391425"/>
          </a:xfrm>
          <a:prstGeom prst="rect">
            <a:avLst/>
          </a:prstGeom>
        </p:spPr>
      </p:pic>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1">
            <a:extLst>
              <a:ext uri="{FF2B5EF4-FFF2-40B4-BE49-F238E27FC236}">
                <a16:creationId xmlns:a16="http://schemas.microsoft.com/office/drawing/2014/main" id="{30B80822-3DC0-404E-AE41-386FFFD0F6D4}"/>
              </a:ext>
            </a:extLst>
          </p:cNvPr>
          <p:cNvSpPr txBox="1">
            <a:spLocks/>
          </p:cNvSpPr>
          <p:nvPr/>
        </p:nvSpPr>
        <p:spPr>
          <a:xfrm>
            <a:off x="1071045" y="777280"/>
            <a:ext cx="10405174" cy="626061"/>
          </a:xfrm>
          <a:prstGeom prst="rect">
            <a:avLst/>
          </a:prstGeom>
        </p:spPr>
        <p:txBody>
          <a:bodyPr vert="horz" lIns="91440" tIns="45720" rIns="91440" bIns="45720" rtlCol="0" anchor="b">
            <a:normAutofit/>
          </a:bodyPr>
          <a:lstStyle>
            <a:defPPr>
              <a:defRPr lang="ja-JP"/>
            </a:defPPr>
            <a:lvl1pPr algn="l" defTabSz="914400" rtl="0" eaLnBrk="1" latinLnBrk="0" hangingPunct="1">
              <a:lnSpc>
                <a:spcPct val="90000"/>
              </a:lnSpc>
              <a:spcBef>
                <a:spcPct val="0"/>
              </a:spcBef>
              <a:buNone/>
              <a:defRPr kumimoji="1" lang="ja-JP" sz="2800" b="1" kern="1200" cap="all" baseline="0">
                <a:solidFill>
                  <a:schemeClr val="tx1"/>
                </a:solidFill>
                <a:latin typeface="Meiryo UI" panose="020B0604030504040204" pitchFamily="50" charset="-128"/>
                <a:ea typeface="Meiryo UI" panose="020B0604030504040204" pitchFamily="50" charset="-128"/>
                <a:cs typeface="+mj-cs"/>
              </a:defRPr>
            </a:lvl1pPr>
          </a:lstStyle>
          <a:p>
            <a:r>
              <a:rPr lang="zh-CN" altLang="en-US" dirty="0">
                <a:latin typeface="Microsoft YaHei" panose="020B0503020204020204" pitchFamily="34" charset="-122"/>
                <a:ea typeface="Microsoft YaHei" panose="020B0503020204020204" pitchFamily="34" charset="-122"/>
              </a:rPr>
              <a:t>主讲人介绍</a:t>
            </a:r>
            <a:endParaRPr lang="ja-JP" altLang="en-US" dirty="0">
              <a:latin typeface="Microsoft YaHei" panose="020B0503020204020204" pitchFamily="34" charset="-122"/>
              <a:ea typeface="Microsoft YaHei" panose="020B0503020204020204" pitchFamily="34" charset="-122"/>
            </a:endParaRPr>
          </a:p>
        </p:txBody>
      </p:sp>
      <p:pic>
        <p:nvPicPr>
          <p:cNvPr id="3" name="図 2" descr="テキスト, 手紙&#10;&#10;AI によって生成されたコンテンツは間違っている可能性があります。">
            <a:extLst>
              <a:ext uri="{FF2B5EF4-FFF2-40B4-BE49-F238E27FC236}">
                <a16:creationId xmlns:a16="http://schemas.microsoft.com/office/drawing/2014/main" id="{FC388039-22BF-A2F0-B6B7-662326F341FF}"/>
              </a:ext>
            </a:extLst>
          </p:cNvPr>
          <p:cNvPicPr>
            <a:picLocks noChangeAspect="1"/>
          </p:cNvPicPr>
          <p:nvPr/>
        </p:nvPicPr>
        <p:blipFill>
          <a:blip r:embed="rId3"/>
          <a:stretch>
            <a:fillRect/>
          </a:stretch>
        </p:blipFill>
        <p:spPr>
          <a:xfrm>
            <a:off x="1136787" y="1554808"/>
            <a:ext cx="3561230" cy="4748306"/>
          </a:xfrm>
          <a:prstGeom prst="rect">
            <a:avLst/>
          </a:prstGeom>
        </p:spPr>
      </p:pic>
      <p:pic>
        <p:nvPicPr>
          <p:cNvPr id="6" name="図 5" descr="テキスト, 手紙&#10;&#10;AI によって生成されたコンテンツは間違っている可能性があります。">
            <a:extLst>
              <a:ext uri="{FF2B5EF4-FFF2-40B4-BE49-F238E27FC236}">
                <a16:creationId xmlns:a16="http://schemas.microsoft.com/office/drawing/2014/main" id="{3A29E1B8-2F09-E09C-61D2-B5F9A59C85EC}"/>
              </a:ext>
            </a:extLst>
          </p:cNvPr>
          <p:cNvPicPr>
            <a:picLocks noChangeAspect="1"/>
          </p:cNvPicPr>
          <p:nvPr/>
        </p:nvPicPr>
        <p:blipFill>
          <a:blip r:embed="rId4"/>
          <a:stretch>
            <a:fillRect/>
          </a:stretch>
        </p:blipFill>
        <p:spPr>
          <a:xfrm>
            <a:off x="6096000" y="1554809"/>
            <a:ext cx="3561229" cy="4748305"/>
          </a:xfrm>
          <a:prstGeom prst="rect">
            <a:avLst/>
          </a:prstGeom>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BF9F0-B02C-F479-3755-F41439C1E147}"/>
              </a:ext>
            </a:extLst>
          </p:cNvPr>
          <p:cNvSpPr>
            <a:spLocks noGrp="1"/>
          </p:cNvSpPr>
          <p:nvPr>
            <p:ph type="title"/>
          </p:nvPr>
        </p:nvSpPr>
        <p:spPr>
          <a:xfrm>
            <a:off x="7673009" y="3078291"/>
            <a:ext cx="4378897" cy="680562"/>
          </a:xfrm>
        </p:spPr>
        <p:txBody>
          <a:bodyPr rtlCol="0">
            <a:normAutofit fontScale="90000"/>
          </a:bodyPr>
          <a:lstStyle>
            <a:defPPr>
              <a:defRPr lang="ja-JP"/>
            </a:defPPr>
          </a:lstStyle>
          <a:p>
            <a:pPr rtl="0"/>
            <a:r>
              <a:rPr lang="zh-CN" altLang="en-US" dirty="0">
                <a:latin typeface="Microsoft YaHei" panose="020B0503020204020204" pitchFamily="34" charset="-122"/>
                <a:ea typeface="Microsoft YaHei" panose="020B0503020204020204" pitchFamily="34" charset="-122"/>
              </a:rPr>
              <a:t>关于</a:t>
            </a:r>
            <a:r>
              <a:rPr lang="en-US" altLang="ja-JP" dirty="0">
                <a:latin typeface="Microsoft YaHei" panose="020B0503020204020204" pitchFamily="34" charset="-122"/>
                <a:ea typeface="Microsoft YaHei" panose="020B0503020204020204" pitchFamily="34" charset="-122"/>
              </a:rPr>
              <a:t>CFN</a:t>
            </a:r>
            <a:r>
              <a:rPr lang="ja-JP" altLang="en-US" dirty="0">
                <a:latin typeface="Microsoft YaHei" panose="020B0503020204020204" pitchFamily="34" charset="-122"/>
                <a:ea typeface="Microsoft YaHei" panose="020B0503020204020204" pitchFamily="34" charset="-122"/>
              </a:rPr>
              <a:t>的整体介绍</a:t>
            </a:r>
          </a:p>
        </p:txBody>
      </p:sp>
    </p:spTree>
    <p:extLst>
      <p:ext uri="{BB962C8B-B14F-4D97-AF65-F5344CB8AC3E}">
        <p14:creationId xmlns:p14="http://schemas.microsoft.com/office/powerpoint/2010/main" val="4043390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665B97C3-B869-B2CA-4491-39FB9E9F3307}"/>
              </a:ext>
            </a:extLst>
          </p:cNvPr>
          <p:cNvPicPr>
            <a:picLocks noChangeAspect="1"/>
          </p:cNvPicPr>
          <p:nvPr/>
        </p:nvPicPr>
        <p:blipFill>
          <a:blip r:embed="rId3"/>
          <a:stretch>
            <a:fillRect/>
          </a:stretch>
        </p:blipFill>
        <p:spPr>
          <a:xfrm>
            <a:off x="7273930" y="681392"/>
            <a:ext cx="3258679" cy="2692655"/>
          </a:xfrm>
          <a:prstGeom prst="rect">
            <a:avLst/>
          </a:prstGeom>
        </p:spPr>
      </p:pic>
      <p:sp>
        <p:nvSpPr>
          <p:cNvPr id="3" name="スライド番号プレースホルダー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5</a:t>
            </a:fld>
            <a:endParaRPr lang="ja-JP" dirty="0">
              <a:latin typeface="Microsoft YaHei" panose="020B0503020204020204" pitchFamily="34" charset="-122"/>
              <a:ea typeface="Microsoft YaHei" panose="020B0503020204020204" pitchFamily="34" charset="-122"/>
            </a:endParaRPr>
          </a:p>
        </p:txBody>
      </p:sp>
      <p:sp>
        <p:nvSpPr>
          <p:cNvPr id="4" name="タイトル 1">
            <a:extLst>
              <a:ext uri="{FF2B5EF4-FFF2-40B4-BE49-F238E27FC236}">
                <a16:creationId xmlns:a16="http://schemas.microsoft.com/office/drawing/2014/main" id="{004C383E-A267-AFF6-2482-1FF4CE1744DE}"/>
              </a:ext>
            </a:extLst>
          </p:cNvPr>
          <p:cNvSpPr txBox="1">
            <a:spLocks/>
          </p:cNvSpPr>
          <p:nvPr/>
        </p:nvSpPr>
        <p:spPr>
          <a:xfrm>
            <a:off x="319434" y="124612"/>
            <a:ext cx="10405174" cy="626061"/>
          </a:xfrm>
          <a:prstGeom prst="rect">
            <a:avLst/>
          </a:prstGeom>
        </p:spPr>
        <p:txBody>
          <a:bodyPr vert="horz" lIns="91440" tIns="45720" rIns="91440" bIns="45720" rtlCol="0" anchor="b">
            <a:normAutofit/>
          </a:bodyPr>
          <a:lstStyle>
            <a:defPPr>
              <a:defRPr lang="ja-JP"/>
            </a:defPPr>
            <a:lvl1pPr algn="l" defTabSz="914400" rtl="0" eaLnBrk="1" latinLnBrk="0" hangingPunct="1">
              <a:lnSpc>
                <a:spcPct val="90000"/>
              </a:lnSpc>
              <a:spcBef>
                <a:spcPct val="0"/>
              </a:spcBef>
              <a:buNone/>
              <a:defRPr kumimoji="1" lang="ja-JP" sz="2800" b="1" kern="1200" cap="all" baseline="0">
                <a:solidFill>
                  <a:schemeClr val="tx1"/>
                </a:solidFill>
                <a:latin typeface="Meiryo UI" panose="020B0604030504040204" pitchFamily="50" charset="-128"/>
                <a:ea typeface="Meiryo UI" panose="020B0604030504040204" pitchFamily="50" charset="-128"/>
                <a:cs typeface="+mj-cs"/>
              </a:defRPr>
            </a:lvl1pPr>
          </a:lstStyle>
          <a:p>
            <a:r>
              <a:rPr lang="zh-CN" altLang="en-US" dirty="0">
                <a:latin typeface="Microsoft YaHei" panose="020B0503020204020204" pitchFamily="34" charset="-122"/>
                <a:ea typeface="Microsoft YaHei" panose="020B0503020204020204" pitchFamily="34" charset="-122"/>
              </a:rPr>
              <a:t>什么是</a:t>
            </a:r>
            <a:r>
              <a:rPr lang="en-US" altLang="zh-CN" dirty="0">
                <a:latin typeface="Microsoft YaHei" panose="020B0503020204020204" pitchFamily="34" charset="-122"/>
                <a:ea typeface="Microsoft YaHei" panose="020B0503020204020204" pitchFamily="34" charset="-122"/>
              </a:rPr>
              <a:t>CFN</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
        <p:nvSpPr>
          <p:cNvPr id="2" name="テキスト ボックス 1">
            <a:extLst>
              <a:ext uri="{FF2B5EF4-FFF2-40B4-BE49-F238E27FC236}">
                <a16:creationId xmlns:a16="http://schemas.microsoft.com/office/drawing/2014/main" id="{D67D320B-99DB-516E-7BA8-36F6DBE53704}"/>
              </a:ext>
            </a:extLst>
          </p:cNvPr>
          <p:cNvSpPr txBox="1"/>
          <p:nvPr/>
        </p:nvSpPr>
        <p:spPr>
          <a:xfrm>
            <a:off x="394973" y="848977"/>
            <a:ext cx="10809425" cy="646331"/>
          </a:xfrm>
          <a:prstGeom prst="rect">
            <a:avLst/>
          </a:prstGeom>
          <a:noFill/>
        </p:spPr>
        <p:txBody>
          <a:bodyPr wrap="square">
            <a:spAutoFit/>
          </a:bodyPr>
          <a:lstStyle/>
          <a:p>
            <a:r>
              <a:rPr lang="en-US" altLang="zh-CN" dirty="0">
                <a:latin typeface="Microsoft YaHei" panose="020B0503020204020204" pitchFamily="34" charset="-122"/>
                <a:ea typeface="Microsoft YaHei" panose="020B0503020204020204" pitchFamily="34" charset="-122"/>
              </a:rPr>
              <a:t>CFN </a:t>
            </a:r>
            <a:r>
              <a:rPr lang="zh-CN" altLang="en-US" dirty="0">
                <a:latin typeface="Microsoft YaHei" panose="020B0503020204020204" pitchFamily="34" charset="-122"/>
                <a:ea typeface="Microsoft YaHei" panose="020B0503020204020204" pitchFamily="34" charset="-122"/>
              </a:rPr>
              <a:t>是由</a:t>
            </a:r>
            <a:r>
              <a:rPr lang="en-US" altLang="zh-CN" dirty="0">
                <a:latin typeface="Microsoft YaHei" panose="020B0503020204020204" pitchFamily="34" charset="-122"/>
                <a:ea typeface="Microsoft YaHei" panose="020B0503020204020204" pitchFamily="34" charset="-122"/>
              </a:rPr>
              <a:t>DISCO</a:t>
            </a:r>
            <a:r>
              <a:rPr lang="zh-CN" altLang="en-US" dirty="0">
                <a:latin typeface="Microsoft YaHei" panose="020B0503020204020204" pitchFamily="34" charset="-122"/>
                <a:ea typeface="Microsoft YaHei" panose="020B0503020204020204" pitchFamily="34" charset="-122"/>
              </a:rPr>
              <a:t>运营的一个面向会日语和英语的双语人才的就职信息平台</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每年会在波士顿，东京，伦敦，新加坡等城市举办线下就职会</a:t>
            </a:r>
            <a:endParaRPr lang="ja-JP" altLang="en-US" dirty="0">
              <a:latin typeface="Microsoft YaHei" panose="020B0503020204020204" pitchFamily="34" charset="-122"/>
              <a:ea typeface="Microsoft YaHei" panose="020B0503020204020204" pitchFamily="34" charset="-122"/>
            </a:endParaRPr>
          </a:p>
        </p:txBody>
      </p:sp>
      <p:sp>
        <p:nvSpPr>
          <p:cNvPr id="6" name="Text 1">
            <a:extLst>
              <a:ext uri="{FF2B5EF4-FFF2-40B4-BE49-F238E27FC236}">
                <a16:creationId xmlns:a16="http://schemas.microsoft.com/office/drawing/2014/main" id="{85D25CAB-3164-E2CF-9A05-C34742CDD942}"/>
              </a:ext>
            </a:extLst>
          </p:cNvPr>
          <p:cNvSpPr/>
          <p:nvPr/>
        </p:nvSpPr>
        <p:spPr>
          <a:xfrm>
            <a:off x="1178592" y="21723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Microsoft YaHei" panose="020B0503020204020204" pitchFamily="34" charset="-122"/>
                <a:ea typeface="Microsoft YaHei" panose="020B0503020204020204" pitchFamily="34" charset="-122"/>
                <a:cs typeface="Raleway" pitchFamily="34" charset="-120"/>
              </a:rPr>
              <a:t>专业招聘活动</a:t>
            </a:r>
            <a:endParaRPr lang="en-US" sz="2200" dirty="0">
              <a:latin typeface="Microsoft YaHei" panose="020B0503020204020204" pitchFamily="34" charset="-122"/>
              <a:ea typeface="Microsoft YaHei" panose="020B0503020204020204" pitchFamily="34" charset="-122"/>
            </a:endParaRPr>
          </a:p>
        </p:txBody>
      </p:sp>
      <p:sp>
        <p:nvSpPr>
          <p:cNvPr id="9" name="Text 3">
            <a:extLst>
              <a:ext uri="{FF2B5EF4-FFF2-40B4-BE49-F238E27FC236}">
                <a16:creationId xmlns:a16="http://schemas.microsoft.com/office/drawing/2014/main" id="{EBBF9A40-183F-0A21-B900-A218DD91423E}"/>
              </a:ext>
            </a:extLst>
          </p:cNvPr>
          <p:cNvSpPr/>
          <p:nvPr/>
        </p:nvSpPr>
        <p:spPr>
          <a:xfrm>
            <a:off x="1285062" y="33341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Microsoft YaHei" panose="020B0503020204020204" pitchFamily="34" charset="-122"/>
                <a:ea typeface="Microsoft YaHei" panose="020B0503020204020204" pitchFamily="34" charset="-122"/>
                <a:cs typeface="Raleway" pitchFamily="34" charset="-120"/>
              </a:rPr>
              <a:t>双语人才平台</a:t>
            </a:r>
            <a:endParaRPr lang="en-US" sz="2200" dirty="0">
              <a:latin typeface="Microsoft YaHei" panose="020B0503020204020204" pitchFamily="34" charset="-122"/>
              <a:ea typeface="Microsoft YaHei" panose="020B0503020204020204" pitchFamily="34" charset="-122"/>
            </a:endParaRPr>
          </a:p>
        </p:txBody>
      </p:sp>
      <p:sp>
        <p:nvSpPr>
          <p:cNvPr id="12" name="Text 7">
            <a:extLst>
              <a:ext uri="{FF2B5EF4-FFF2-40B4-BE49-F238E27FC236}">
                <a16:creationId xmlns:a16="http://schemas.microsoft.com/office/drawing/2014/main" id="{C4A39F8A-627D-3B53-7EF5-F49777017EE0}"/>
              </a:ext>
            </a:extLst>
          </p:cNvPr>
          <p:cNvSpPr/>
          <p:nvPr/>
        </p:nvSpPr>
        <p:spPr>
          <a:xfrm>
            <a:off x="1285061" y="44911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Microsoft YaHei" panose="020B0503020204020204" pitchFamily="34" charset="-122"/>
                <a:ea typeface="Microsoft YaHei" panose="020B0503020204020204" pitchFamily="34" charset="-122"/>
                <a:cs typeface="Raleway" pitchFamily="34" charset="-120"/>
              </a:rPr>
              <a:t>独特优势</a:t>
            </a:r>
            <a:endParaRPr lang="en-US" sz="2200" dirty="0">
              <a:latin typeface="Microsoft YaHei" panose="020B0503020204020204" pitchFamily="34" charset="-122"/>
              <a:ea typeface="Microsoft YaHei" panose="020B0503020204020204" pitchFamily="34" charset="-122"/>
            </a:endParaRPr>
          </a:p>
        </p:txBody>
      </p:sp>
      <p:sp>
        <p:nvSpPr>
          <p:cNvPr id="13" name="Text 2">
            <a:extLst>
              <a:ext uri="{FF2B5EF4-FFF2-40B4-BE49-F238E27FC236}">
                <a16:creationId xmlns:a16="http://schemas.microsoft.com/office/drawing/2014/main" id="{1FE7F41F-1DFE-04D5-79FA-0F12B3112091}"/>
              </a:ext>
            </a:extLst>
          </p:cNvPr>
          <p:cNvSpPr/>
          <p:nvPr/>
        </p:nvSpPr>
        <p:spPr>
          <a:xfrm>
            <a:off x="1178592" y="2592594"/>
            <a:ext cx="6082189" cy="362903"/>
          </a:xfrm>
          <a:prstGeom prst="rect">
            <a:avLst/>
          </a:prstGeom>
          <a:noFill/>
          <a:ln/>
        </p:spPr>
        <p:txBody>
          <a:bodyPr wrap="none" lIns="0" tIns="0" rIns="0" bIns="0" rtlCol="0" anchor="t"/>
          <a:lstStyle/>
          <a:p>
            <a:pPr marL="0" indent="0" algn="l">
              <a:lnSpc>
                <a:spcPts val="2850"/>
              </a:lnSpc>
              <a:buNone/>
            </a:pPr>
            <a:r>
              <a:rPr lang="en-US" sz="1750" dirty="0" err="1">
                <a:solidFill>
                  <a:srgbClr val="3C3939"/>
                </a:solidFill>
                <a:latin typeface="Microsoft YaHei" panose="020B0503020204020204" pitchFamily="34" charset="-122"/>
                <a:ea typeface="Microsoft YaHei" panose="020B0503020204020204" pitchFamily="34" charset="-122"/>
                <a:cs typeface="Roboto" pitchFamily="34" charset="-120"/>
              </a:rPr>
              <a:t>由DISCO举办的大型就职博览会</a:t>
            </a:r>
            <a:endParaRPr lang="en-US" sz="1750" dirty="0">
              <a:latin typeface="Microsoft YaHei" panose="020B0503020204020204" pitchFamily="34" charset="-122"/>
              <a:ea typeface="Microsoft YaHei" panose="020B0503020204020204" pitchFamily="34" charset="-122"/>
            </a:endParaRPr>
          </a:p>
        </p:txBody>
      </p:sp>
      <p:sp>
        <p:nvSpPr>
          <p:cNvPr id="15" name="Text 4">
            <a:extLst>
              <a:ext uri="{FF2B5EF4-FFF2-40B4-BE49-F238E27FC236}">
                <a16:creationId xmlns:a16="http://schemas.microsoft.com/office/drawing/2014/main" id="{C5FAE782-CCAA-21E2-0391-0A0BC634FA1A}"/>
              </a:ext>
            </a:extLst>
          </p:cNvPr>
          <p:cNvSpPr/>
          <p:nvPr/>
        </p:nvSpPr>
        <p:spPr>
          <a:xfrm>
            <a:off x="1244308" y="373775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Microsoft YaHei" panose="020B0503020204020204" pitchFamily="34" charset="-122"/>
                <a:ea typeface="Microsoft YaHei" panose="020B0503020204020204" pitchFamily="34" charset="-122"/>
                <a:cs typeface="Roboto" pitchFamily="34" charset="-120"/>
              </a:rPr>
              <a:t>专</a:t>
            </a:r>
            <a:r>
              <a:rPr lang="zh-CN" altLang="en-US" sz="1750" dirty="0">
                <a:solidFill>
                  <a:srgbClr val="3C3939"/>
                </a:solidFill>
                <a:latin typeface="Microsoft YaHei" panose="020B0503020204020204" pitchFamily="34" charset="-122"/>
                <a:ea typeface="Microsoft YaHei" panose="020B0503020204020204" pitchFamily="34" charset="-122"/>
                <a:cs typeface="Roboto" pitchFamily="34" charset="-120"/>
              </a:rPr>
              <a:t>门面向</a:t>
            </a:r>
            <a:r>
              <a:rPr lang="en-US" sz="1750" dirty="0" err="1">
                <a:solidFill>
                  <a:srgbClr val="3C3939"/>
                </a:solidFill>
                <a:latin typeface="Microsoft YaHei" panose="020B0503020204020204" pitchFamily="34" charset="-122"/>
                <a:ea typeface="Microsoft YaHei" panose="020B0503020204020204" pitchFamily="34" charset="-122"/>
                <a:cs typeface="Roboto" pitchFamily="34" charset="-120"/>
              </a:rPr>
              <a:t>日英双语人才的招聘平台</a:t>
            </a:r>
            <a:endParaRPr lang="en-US" sz="1750" dirty="0">
              <a:latin typeface="Microsoft YaHei" panose="020B0503020204020204" pitchFamily="34" charset="-122"/>
              <a:ea typeface="Microsoft YaHei" panose="020B0503020204020204" pitchFamily="34" charset="-122"/>
            </a:endParaRPr>
          </a:p>
        </p:txBody>
      </p:sp>
      <p:sp>
        <p:nvSpPr>
          <p:cNvPr id="17" name="Text 8">
            <a:extLst>
              <a:ext uri="{FF2B5EF4-FFF2-40B4-BE49-F238E27FC236}">
                <a16:creationId xmlns:a16="http://schemas.microsoft.com/office/drawing/2014/main" id="{12D6F0ED-EC81-974A-8761-73E0405575A8}"/>
              </a:ext>
            </a:extLst>
          </p:cNvPr>
          <p:cNvSpPr/>
          <p:nvPr/>
        </p:nvSpPr>
        <p:spPr>
          <a:xfrm>
            <a:off x="1244308" y="491616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Microsoft YaHei" panose="020B0503020204020204" pitchFamily="34" charset="-122"/>
                <a:ea typeface="Microsoft YaHei" panose="020B0503020204020204" pitchFamily="34" charset="-122"/>
                <a:cs typeface="Roboto" pitchFamily="34" charset="-120"/>
              </a:rPr>
              <a:t>提供现场面试，有机会当场获得内定</a:t>
            </a:r>
            <a:endParaRPr lang="en-US" sz="1750" dirty="0">
              <a:latin typeface="Microsoft YaHei" panose="020B0503020204020204" pitchFamily="34" charset="-122"/>
              <a:ea typeface="Microsoft YaHei" panose="020B0503020204020204" pitchFamily="34" charset="-122"/>
            </a:endParaRPr>
          </a:p>
        </p:txBody>
      </p:sp>
      <p:pic>
        <p:nvPicPr>
          <p:cNvPr id="16" name="図 15">
            <a:extLst>
              <a:ext uri="{FF2B5EF4-FFF2-40B4-BE49-F238E27FC236}">
                <a16:creationId xmlns:a16="http://schemas.microsoft.com/office/drawing/2014/main" id="{53D24C54-70EE-6F28-C716-0ADDB34D5E6B}"/>
              </a:ext>
            </a:extLst>
          </p:cNvPr>
          <p:cNvPicPr>
            <a:picLocks noChangeAspect="1"/>
          </p:cNvPicPr>
          <p:nvPr/>
        </p:nvPicPr>
        <p:blipFill>
          <a:blip r:embed="rId4"/>
          <a:stretch>
            <a:fillRect/>
          </a:stretch>
        </p:blipFill>
        <p:spPr>
          <a:xfrm>
            <a:off x="7405274" y="2624937"/>
            <a:ext cx="3168177" cy="3038989"/>
          </a:xfrm>
          <a:prstGeom prst="rect">
            <a:avLst/>
          </a:prstGeom>
        </p:spPr>
      </p:pic>
      <p:pic>
        <p:nvPicPr>
          <p:cNvPr id="19" name="図 18">
            <a:extLst>
              <a:ext uri="{FF2B5EF4-FFF2-40B4-BE49-F238E27FC236}">
                <a16:creationId xmlns:a16="http://schemas.microsoft.com/office/drawing/2014/main" id="{24521272-5243-714A-3EB9-8E78003D04A7}"/>
              </a:ext>
            </a:extLst>
          </p:cNvPr>
          <p:cNvPicPr>
            <a:picLocks noChangeAspect="1"/>
          </p:cNvPicPr>
          <p:nvPr/>
        </p:nvPicPr>
        <p:blipFill>
          <a:blip r:embed="rId5"/>
          <a:stretch>
            <a:fillRect/>
          </a:stretch>
        </p:blipFill>
        <p:spPr>
          <a:xfrm>
            <a:off x="616539" y="2078003"/>
            <a:ext cx="562053" cy="543001"/>
          </a:xfrm>
          <a:prstGeom prst="rect">
            <a:avLst/>
          </a:prstGeom>
        </p:spPr>
      </p:pic>
      <p:pic>
        <p:nvPicPr>
          <p:cNvPr id="20" name="図 19">
            <a:extLst>
              <a:ext uri="{FF2B5EF4-FFF2-40B4-BE49-F238E27FC236}">
                <a16:creationId xmlns:a16="http://schemas.microsoft.com/office/drawing/2014/main" id="{9EE4F1B2-C73A-EC58-F7C3-87E3CB1B2D1F}"/>
              </a:ext>
            </a:extLst>
          </p:cNvPr>
          <p:cNvPicPr>
            <a:picLocks noChangeAspect="1"/>
          </p:cNvPicPr>
          <p:nvPr/>
        </p:nvPicPr>
        <p:blipFill>
          <a:blip r:embed="rId5"/>
          <a:stretch>
            <a:fillRect/>
          </a:stretch>
        </p:blipFill>
        <p:spPr>
          <a:xfrm>
            <a:off x="612997" y="3271887"/>
            <a:ext cx="562053" cy="543001"/>
          </a:xfrm>
          <a:prstGeom prst="rect">
            <a:avLst/>
          </a:prstGeom>
        </p:spPr>
      </p:pic>
      <p:pic>
        <p:nvPicPr>
          <p:cNvPr id="21" name="図 20">
            <a:extLst>
              <a:ext uri="{FF2B5EF4-FFF2-40B4-BE49-F238E27FC236}">
                <a16:creationId xmlns:a16="http://schemas.microsoft.com/office/drawing/2014/main" id="{B56606AD-B44B-CB7A-A46B-00EC348AB476}"/>
              </a:ext>
            </a:extLst>
          </p:cNvPr>
          <p:cNvPicPr>
            <a:picLocks noChangeAspect="1"/>
          </p:cNvPicPr>
          <p:nvPr/>
        </p:nvPicPr>
        <p:blipFill>
          <a:blip r:embed="rId5"/>
          <a:stretch>
            <a:fillRect/>
          </a:stretch>
        </p:blipFill>
        <p:spPr>
          <a:xfrm>
            <a:off x="612997" y="4373160"/>
            <a:ext cx="562053" cy="543001"/>
          </a:xfrm>
          <a:prstGeom prst="rect">
            <a:avLst/>
          </a:prstGeom>
        </p:spPr>
      </p:pic>
    </p:spTree>
    <p:extLst>
      <p:ext uri="{BB962C8B-B14F-4D97-AF65-F5344CB8AC3E}">
        <p14:creationId xmlns:p14="http://schemas.microsoft.com/office/powerpoint/2010/main" val="1041471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2987C-5F29-8BA3-A20C-94C5EFA26BA0}"/>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B1481784-5605-1E78-E300-27E815EF3E23}"/>
              </a:ext>
            </a:extLst>
          </p:cNvPr>
          <p:cNvPicPr>
            <a:picLocks noChangeAspect="1"/>
          </p:cNvPicPr>
          <p:nvPr/>
        </p:nvPicPr>
        <p:blipFill>
          <a:blip r:embed="rId3"/>
          <a:stretch>
            <a:fillRect/>
          </a:stretch>
        </p:blipFill>
        <p:spPr>
          <a:xfrm>
            <a:off x="911352" y="1457357"/>
            <a:ext cx="5905248" cy="809631"/>
          </a:xfrm>
          <a:prstGeom prst="rect">
            <a:avLst/>
          </a:prstGeom>
        </p:spPr>
      </p:pic>
      <p:pic>
        <p:nvPicPr>
          <p:cNvPr id="10" name="図 9">
            <a:extLst>
              <a:ext uri="{FF2B5EF4-FFF2-40B4-BE49-F238E27FC236}">
                <a16:creationId xmlns:a16="http://schemas.microsoft.com/office/drawing/2014/main" id="{9C68B17B-E8CD-13FE-115C-81B26C19104D}"/>
              </a:ext>
            </a:extLst>
          </p:cNvPr>
          <p:cNvPicPr>
            <a:picLocks noChangeAspect="1"/>
          </p:cNvPicPr>
          <p:nvPr/>
        </p:nvPicPr>
        <p:blipFill>
          <a:blip r:embed="rId4"/>
          <a:stretch>
            <a:fillRect/>
          </a:stretch>
        </p:blipFill>
        <p:spPr>
          <a:xfrm>
            <a:off x="836707" y="1862172"/>
            <a:ext cx="8462682" cy="4459377"/>
          </a:xfrm>
          <a:prstGeom prst="rect">
            <a:avLst/>
          </a:prstGeom>
        </p:spPr>
      </p:pic>
      <p:sp>
        <p:nvSpPr>
          <p:cNvPr id="3" name="スライド番号プレースホルダー 2">
            <a:extLst>
              <a:ext uri="{FF2B5EF4-FFF2-40B4-BE49-F238E27FC236}">
                <a16:creationId xmlns:a16="http://schemas.microsoft.com/office/drawing/2014/main" id="{687C9731-CA09-974F-4996-6F16E728E860}"/>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6</a:t>
            </a:fld>
            <a:endParaRPr lang="ja-JP" dirty="0">
              <a:latin typeface="Microsoft YaHei" panose="020B0503020204020204" pitchFamily="34" charset="-122"/>
              <a:ea typeface="Microsoft YaHei" panose="020B0503020204020204" pitchFamily="34" charset="-122"/>
            </a:endParaRPr>
          </a:p>
        </p:txBody>
      </p:sp>
      <p:sp>
        <p:nvSpPr>
          <p:cNvPr id="4" name="タイトル 1">
            <a:extLst>
              <a:ext uri="{FF2B5EF4-FFF2-40B4-BE49-F238E27FC236}">
                <a16:creationId xmlns:a16="http://schemas.microsoft.com/office/drawing/2014/main" id="{C5F48A1F-10A7-9EB3-77D9-B35EEF75B84C}"/>
              </a:ext>
            </a:extLst>
          </p:cNvPr>
          <p:cNvSpPr txBox="1">
            <a:spLocks/>
          </p:cNvSpPr>
          <p:nvPr/>
        </p:nvSpPr>
        <p:spPr>
          <a:xfrm>
            <a:off x="319434" y="124612"/>
            <a:ext cx="10405174" cy="626061"/>
          </a:xfrm>
          <a:prstGeom prst="rect">
            <a:avLst/>
          </a:prstGeom>
        </p:spPr>
        <p:txBody>
          <a:bodyPr vert="horz" lIns="91440" tIns="45720" rIns="91440" bIns="45720" rtlCol="0" anchor="b">
            <a:normAutofit/>
          </a:bodyPr>
          <a:lstStyle>
            <a:defPPr>
              <a:defRPr lang="ja-JP"/>
            </a:defPPr>
            <a:lvl1pPr algn="l" defTabSz="914400" rtl="0" eaLnBrk="1" latinLnBrk="0" hangingPunct="1">
              <a:lnSpc>
                <a:spcPct val="90000"/>
              </a:lnSpc>
              <a:spcBef>
                <a:spcPct val="0"/>
              </a:spcBef>
              <a:buNone/>
              <a:defRPr kumimoji="1" lang="ja-JP" sz="2800" b="1" kern="1200" cap="all" baseline="0">
                <a:solidFill>
                  <a:schemeClr val="tx1"/>
                </a:solidFill>
                <a:latin typeface="Meiryo UI" panose="020B0604030504040204" pitchFamily="50" charset="-128"/>
                <a:ea typeface="Meiryo UI" panose="020B0604030504040204" pitchFamily="50" charset="-128"/>
                <a:cs typeface="+mj-cs"/>
              </a:defRPr>
            </a:lvl1pPr>
          </a:lstStyle>
          <a:p>
            <a:r>
              <a:rPr lang="zh-CN" altLang="en-US" dirty="0">
                <a:latin typeface="Microsoft YaHei" panose="020B0503020204020204" pitchFamily="34" charset="-122"/>
                <a:ea typeface="Microsoft YaHei" panose="020B0503020204020204" pitchFamily="34" charset="-122"/>
              </a:rPr>
              <a:t>什么样的学生可以参加</a:t>
            </a:r>
            <a:r>
              <a:rPr lang="en-US" altLang="zh-CN" dirty="0">
                <a:latin typeface="Microsoft YaHei" panose="020B0503020204020204" pitchFamily="34" charset="-122"/>
                <a:ea typeface="Microsoft YaHei" panose="020B0503020204020204" pitchFamily="34" charset="-122"/>
              </a:rPr>
              <a:t>CFN</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
        <p:nvSpPr>
          <p:cNvPr id="2" name="テキスト ボックス 1">
            <a:extLst>
              <a:ext uri="{FF2B5EF4-FFF2-40B4-BE49-F238E27FC236}">
                <a16:creationId xmlns:a16="http://schemas.microsoft.com/office/drawing/2014/main" id="{03D84F84-FD20-CDD2-D67C-7A6C59A90207}"/>
              </a:ext>
            </a:extLst>
          </p:cNvPr>
          <p:cNvSpPr txBox="1"/>
          <p:nvPr/>
        </p:nvSpPr>
        <p:spPr>
          <a:xfrm>
            <a:off x="394973" y="848977"/>
            <a:ext cx="10809425"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面向所有在日本以外的地方学习的日本人在日本或海外学习的留学生，有意愿在日企或日本相关企业工作的双语人才（既卒，</a:t>
            </a:r>
            <a:r>
              <a:rPr lang="en-US" altLang="zh-CN" dirty="0">
                <a:latin typeface="Microsoft YaHei" panose="020B0503020204020204" pitchFamily="34" charset="-122"/>
                <a:ea typeface="Microsoft YaHei" panose="020B0503020204020204" pitchFamily="34" charset="-122"/>
              </a:rPr>
              <a:t>26</a:t>
            </a:r>
            <a:r>
              <a:rPr lang="zh-CN" altLang="en-US" dirty="0">
                <a:latin typeface="Microsoft YaHei" panose="020B0503020204020204" pitchFamily="34" charset="-122"/>
                <a:ea typeface="Microsoft YaHei" panose="020B0503020204020204" pitchFamily="34" charset="-122"/>
              </a:rPr>
              <a:t>卒，或有短期工作经验的第二新卒）</a:t>
            </a:r>
          </a:p>
        </p:txBody>
      </p:sp>
      <p:sp>
        <p:nvSpPr>
          <p:cNvPr id="22" name="圆角矩形">
            <a:extLst>
              <a:ext uri="{FF2B5EF4-FFF2-40B4-BE49-F238E27FC236}">
                <a16:creationId xmlns:a16="http://schemas.microsoft.com/office/drawing/2014/main" id="{3820FFF4-E266-E52F-6841-E6967D7EF5C4}"/>
              </a:ext>
            </a:extLst>
          </p:cNvPr>
          <p:cNvSpPr/>
          <p:nvPr/>
        </p:nvSpPr>
        <p:spPr>
          <a:xfrm>
            <a:off x="3047999" y="2349046"/>
            <a:ext cx="2547257" cy="284805"/>
          </a:xfrm>
          <a:prstGeom prst="roundRect">
            <a:avLst>
              <a:gd name="adj" fmla="val 31846"/>
            </a:avLst>
          </a:prstGeom>
          <a:solidFill>
            <a:schemeClr val="accent4">
              <a:lumMod val="60000"/>
              <a:lumOff val="40000"/>
              <a:alpha val="30000"/>
            </a:schemeClr>
          </a:solidFill>
          <a:ln w="63500">
            <a:no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latin typeface="Microsoft YaHei" panose="020B0503020204020204" pitchFamily="34" charset="-122"/>
              <a:ea typeface="Microsoft YaHei" panose="020B0503020204020204" pitchFamily="34" charset="-122"/>
            </a:endParaRPr>
          </a:p>
        </p:txBody>
      </p:sp>
      <p:sp>
        <p:nvSpPr>
          <p:cNvPr id="23" name="圆角矩形">
            <a:extLst>
              <a:ext uri="{FF2B5EF4-FFF2-40B4-BE49-F238E27FC236}">
                <a16:creationId xmlns:a16="http://schemas.microsoft.com/office/drawing/2014/main" id="{7DF5BCB6-6813-5C8D-63F9-CA5F33C26863}"/>
              </a:ext>
            </a:extLst>
          </p:cNvPr>
          <p:cNvSpPr/>
          <p:nvPr/>
        </p:nvSpPr>
        <p:spPr>
          <a:xfrm>
            <a:off x="3047998" y="3429000"/>
            <a:ext cx="2547257" cy="284805"/>
          </a:xfrm>
          <a:prstGeom prst="roundRect">
            <a:avLst>
              <a:gd name="adj" fmla="val 31846"/>
            </a:avLst>
          </a:prstGeom>
          <a:solidFill>
            <a:schemeClr val="accent4">
              <a:lumMod val="60000"/>
              <a:lumOff val="40000"/>
              <a:alpha val="30000"/>
            </a:schemeClr>
          </a:solidFill>
          <a:ln w="63500">
            <a:no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latin typeface="Microsoft YaHei" panose="020B0503020204020204" pitchFamily="34" charset="-122"/>
              <a:ea typeface="Microsoft YaHei" panose="020B0503020204020204" pitchFamily="34" charset="-122"/>
            </a:endParaRPr>
          </a:p>
        </p:txBody>
      </p:sp>
      <p:sp>
        <p:nvSpPr>
          <p:cNvPr id="24" name="圆角矩形">
            <a:extLst>
              <a:ext uri="{FF2B5EF4-FFF2-40B4-BE49-F238E27FC236}">
                <a16:creationId xmlns:a16="http://schemas.microsoft.com/office/drawing/2014/main" id="{48B7D954-F237-0E66-3C85-1347F08984D3}"/>
              </a:ext>
            </a:extLst>
          </p:cNvPr>
          <p:cNvSpPr/>
          <p:nvPr/>
        </p:nvSpPr>
        <p:spPr>
          <a:xfrm>
            <a:off x="3048000" y="3949457"/>
            <a:ext cx="4216400" cy="413987"/>
          </a:xfrm>
          <a:prstGeom prst="roundRect">
            <a:avLst>
              <a:gd name="adj" fmla="val 31846"/>
            </a:avLst>
          </a:prstGeom>
          <a:solidFill>
            <a:schemeClr val="accent4">
              <a:lumMod val="60000"/>
              <a:lumOff val="40000"/>
              <a:alpha val="30000"/>
            </a:schemeClr>
          </a:solidFill>
          <a:ln w="63500">
            <a:no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latin typeface="Microsoft YaHei" panose="020B0503020204020204" pitchFamily="34" charset="-122"/>
              <a:ea typeface="Microsoft YaHei" panose="020B0503020204020204" pitchFamily="34" charset="-122"/>
            </a:endParaRPr>
          </a:p>
        </p:txBody>
      </p:sp>
      <p:pic>
        <p:nvPicPr>
          <p:cNvPr id="26" name="図 25">
            <a:extLst>
              <a:ext uri="{FF2B5EF4-FFF2-40B4-BE49-F238E27FC236}">
                <a16:creationId xmlns:a16="http://schemas.microsoft.com/office/drawing/2014/main" id="{C289AE84-227B-8033-65D9-066E98CDA0A1}"/>
              </a:ext>
            </a:extLst>
          </p:cNvPr>
          <p:cNvPicPr>
            <a:picLocks noChangeAspect="1"/>
          </p:cNvPicPr>
          <p:nvPr/>
        </p:nvPicPr>
        <p:blipFill>
          <a:blip r:embed="rId5"/>
          <a:stretch>
            <a:fillRect/>
          </a:stretch>
        </p:blipFill>
        <p:spPr>
          <a:xfrm>
            <a:off x="9374034" y="2120657"/>
            <a:ext cx="2226879" cy="3657600"/>
          </a:xfrm>
          <a:prstGeom prst="rect">
            <a:avLst/>
          </a:prstGeom>
        </p:spPr>
      </p:pic>
      <p:sp>
        <p:nvSpPr>
          <p:cNvPr id="27" name="圆角矩形">
            <a:extLst>
              <a:ext uri="{FF2B5EF4-FFF2-40B4-BE49-F238E27FC236}">
                <a16:creationId xmlns:a16="http://schemas.microsoft.com/office/drawing/2014/main" id="{6298C47C-FCE9-2908-7790-533B49BE4D97}"/>
              </a:ext>
            </a:extLst>
          </p:cNvPr>
          <p:cNvSpPr/>
          <p:nvPr/>
        </p:nvSpPr>
        <p:spPr>
          <a:xfrm>
            <a:off x="9299389" y="2633851"/>
            <a:ext cx="2063756" cy="377863"/>
          </a:xfrm>
          <a:prstGeom prst="roundRect">
            <a:avLst>
              <a:gd name="adj" fmla="val 31846"/>
            </a:avLst>
          </a:prstGeom>
          <a:solidFill>
            <a:schemeClr val="accent4">
              <a:lumMod val="60000"/>
              <a:lumOff val="40000"/>
              <a:alpha val="30000"/>
            </a:schemeClr>
          </a:solidFill>
          <a:ln w="63500">
            <a:no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latin typeface="Microsoft YaHei" panose="020B0503020204020204" pitchFamily="34" charset="-122"/>
              <a:ea typeface="Microsoft YaHei" panose="020B0503020204020204" pitchFamily="34" charset="-122"/>
            </a:endParaRPr>
          </a:p>
        </p:txBody>
      </p:sp>
      <p:sp>
        <p:nvSpPr>
          <p:cNvPr id="28" name="圆角矩形">
            <a:extLst>
              <a:ext uri="{FF2B5EF4-FFF2-40B4-BE49-F238E27FC236}">
                <a16:creationId xmlns:a16="http://schemas.microsoft.com/office/drawing/2014/main" id="{4D3F6D90-C326-5B40-1AB2-1A980A7D41FE}"/>
              </a:ext>
            </a:extLst>
          </p:cNvPr>
          <p:cNvSpPr/>
          <p:nvPr/>
        </p:nvSpPr>
        <p:spPr>
          <a:xfrm>
            <a:off x="3048000" y="4695409"/>
            <a:ext cx="4746171" cy="246706"/>
          </a:xfrm>
          <a:prstGeom prst="roundRect">
            <a:avLst>
              <a:gd name="adj" fmla="val 31846"/>
            </a:avLst>
          </a:prstGeom>
          <a:solidFill>
            <a:schemeClr val="accent4">
              <a:lumMod val="60000"/>
              <a:lumOff val="40000"/>
              <a:alpha val="30000"/>
            </a:schemeClr>
          </a:solidFill>
          <a:ln w="63500">
            <a:no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latin typeface="Microsoft YaHei" panose="020B0503020204020204" pitchFamily="34" charset="-122"/>
              <a:ea typeface="Microsoft YaHei" panose="020B0503020204020204" pitchFamily="34" charset="-122"/>
            </a:endParaRPr>
          </a:p>
        </p:txBody>
      </p:sp>
      <p:sp>
        <p:nvSpPr>
          <p:cNvPr id="29" name="圆角矩形">
            <a:extLst>
              <a:ext uri="{FF2B5EF4-FFF2-40B4-BE49-F238E27FC236}">
                <a16:creationId xmlns:a16="http://schemas.microsoft.com/office/drawing/2014/main" id="{90EB9F43-A3D5-C9F6-58A5-0834B6A5FF17}"/>
              </a:ext>
            </a:extLst>
          </p:cNvPr>
          <p:cNvSpPr/>
          <p:nvPr/>
        </p:nvSpPr>
        <p:spPr>
          <a:xfrm>
            <a:off x="9299389" y="3259200"/>
            <a:ext cx="2063756" cy="377863"/>
          </a:xfrm>
          <a:prstGeom prst="roundRect">
            <a:avLst>
              <a:gd name="adj" fmla="val 31846"/>
            </a:avLst>
          </a:prstGeom>
          <a:solidFill>
            <a:schemeClr val="accent4">
              <a:lumMod val="60000"/>
              <a:lumOff val="40000"/>
              <a:alpha val="30000"/>
            </a:schemeClr>
          </a:solidFill>
          <a:ln w="63500">
            <a:no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45670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B2B26-3C9B-4938-CE5F-07AB83A0613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1006030-C129-024F-3244-294641AC4C3A}"/>
              </a:ext>
            </a:extLst>
          </p:cNvPr>
          <p:cNvSpPr>
            <a:spLocks noGrp="1"/>
          </p:cNvSpPr>
          <p:nvPr>
            <p:ph type="title"/>
          </p:nvPr>
        </p:nvSpPr>
        <p:spPr>
          <a:xfrm>
            <a:off x="319434" y="124612"/>
            <a:ext cx="10405174" cy="626061"/>
          </a:xfrm>
        </p:spPr>
        <p:txBody>
          <a:bodyPr rtlCol="0"/>
          <a:lstStyle>
            <a:defPPr>
              <a:defRPr lang="ja-JP"/>
            </a:defPPr>
          </a:lstStyle>
          <a:p>
            <a:pPr rtl="0"/>
            <a:r>
              <a:rPr lang="zh-CN" altLang="en-US" dirty="0">
                <a:latin typeface="Microsoft YaHei" panose="020B0503020204020204" pitchFamily="34" charset="-122"/>
                <a:ea typeface="Microsoft YaHei" panose="020B0503020204020204" pitchFamily="34" charset="-122"/>
              </a:rPr>
              <a:t>参加</a:t>
            </a:r>
            <a:r>
              <a:rPr lang="en-US" altLang="zh-CN" dirty="0">
                <a:latin typeface="Microsoft YaHei" panose="020B0503020204020204" pitchFamily="34" charset="-122"/>
                <a:ea typeface="Microsoft YaHei" panose="020B0503020204020204" pitchFamily="34" charset="-122"/>
              </a:rPr>
              <a:t>CFN Tokyo</a:t>
            </a:r>
            <a:r>
              <a:rPr lang="zh-CN" altLang="en-US" dirty="0">
                <a:latin typeface="Microsoft YaHei" panose="020B0503020204020204" pitchFamily="34" charset="-122"/>
                <a:ea typeface="Microsoft YaHei" panose="020B0503020204020204" pitchFamily="34" charset="-122"/>
              </a:rPr>
              <a:t>的企业</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211E195C-A35F-C220-0497-F0E4CB69C21D}"/>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7</a:t>
            </a:fld>
            <a:endParaRPr lang="ja-JP" dirty="0">
              <a:latin typeface="Microsoft YaHei" panose="020B0503020204020204" pitchFamily="34" charset="-122"/>
              <a:ea typeface="Microsoft YaHei" panose="020B0503020204020204" pitchFamily="34" charset="-122"/>
            </a:endParaRPr>
          </a:p>
        </p:txBody>
      </p:sp>
      <p:sp>
        <p:nvSpPr>
          <p:cNvPr id="11" name="四角形: 角を丸くする 10">
            <a:extLst>
              <a:ext uri="{FF2B5EF4-FFF2-40B4-BE49-F238E27FC236}">
                <a16:creationId xmlns:a16="http://schemas.microsoft.com/office/drawing/2014/main" id="{55D13034-62F3-2418-E769-AD30DFADBBFA}"/>
              </a:ext>
            </a:extLst>
          </p:cNvPr>
          <p:cNvSpPr/>
          <p:nvPr/>
        </p:nvSpPr>
        <p:spPr>
          <a:xfrm>
            <a:off x="482423" y="1423841"/>
            <a:ext cx="4655399" cy="447915"/>
          </a:xfrm>
          <a:prstGeom prst="roundRect">
            <a:avLst>
              <a:gd name="adj" fmla="val 8031"/>
            </a:avLst>
          </a:prstGeom>
          <a:solidFill>
            <a:schemeClr val="accent2">
              <a:lumMod val="60000"/>
              <a:lumOff val="40000"/>
            </a:schemeClr>
          </a:solid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30000"/>
              </a:lnSpc>
              <a:spcAft>
                <a:spcPts val="600"/>
              </a:spcAft>
            </a:pPr>
            <a:r>
              <a:rPr kumimoji="1" lang="zh-CN" altLang="en-US" sz="1600" b="1" dirty="0">
                <a:solidFill>
                  <a:schemeClr val="tx1"/>
                </a:solidFill>
                <a:latin typeface="Microsoft YaHei" panose="020B0503020204020204" pitchFamily="34" charset="-122"/>
                <a:ea typeface="Microsoft YaHei" panose="020B0503020204020204" pitchFamily="34" charset="-122"/>
              </a:rPr>
              <a:t>咨询</a:t>
            </a:r>
            <a:endParaRPr kumimoji="1" lang="en-US" altLang="ja-JP" sz="1600" b="1" dirty="0">
              <a:solidFill>
                <a:schemeClr val="tx1"/>
              </a:solidFill>
              <a:latin typeface="Microsoft YaHei" panose="020B0503020204020204" pitchFamily="34" charset="-122"/>
              <a:ea typeface="Microsoft YaHei" panose="020B0503020204020204" pitchFamily="34" charset="-122"/>
            </a:endParaRPr>
          </a:p>
        </p:txBody>
      </p:sp>
      <p:sp>
        <p:nvSpPr>
          <p:cNvPr id="15" name="四角形: 角を丸くする 14">
            <a:extLst>
              <a:ext uri="{FF2B5EF4-FFF2-40B4-BE49-F238E27FC236}">
                <a16:creationId xmlns:a16="http://schemas.microsoft.com/office/drawing/2014/main" id="{E8373539-7348-7CBC-9A36-1A7E1EC5791F}"/>
              </a:ext>
            </a:extLst>
          </p:cNvPr>
          <p:cNvSpPr/>
          <p:nvPr/>
        </p:nvSpPr>
        <p:spPr>
          <a:xfrm>
            <a:off x="442805" y="3934631"/>
            <a:ext cx="4616629" cy="447915"/>
          </a:xfrm>
          <a:prstGeom prst="roundRect">
            <a:avLst>
              <a:gd name="adj" fmla="val 8031"/>
            </a:avLst>
          </a:prstGeom>
          <a:solidFill>
            <a:schemeClr val="accent4">
              <a:lumMod val="60000"/>
              <a:lumOff val="40000"/>
            </a:schemeClr>
          </a:solid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30000"/>
              </a:lnSpc>
              <a:spcAft>
                <a:spcPts val="600"/>
              </a:spcAft>
            </a:pPr>
            <a:r>
              <a:rPr kumimoji="1" lang="en-US" altLang="zh-CN" sz="1600" b="1" dirty="0">
                <a:solidFill>
                  <a:schemeClr val="tx1"/>
                </a:solidFill>
                <a:latin typeface="Microsoft YaHei" panose="020B0503020204020204" pitchFamily="34" charset="-122"/>
                <a:ea typeface="Microsoft YaHei" panose="020B0503020204020204" pitchFamily="34" charset="-122"/>
              </a:rPr>
              <a:t>IT</a:t>
            </a:r>
            <a:endParaRPr kumimoji="1" lang="ja-JP"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A4B3D36F-77BC-5E19-D684-8EC45C00F1EE}"/>
              </a:ext>
            </a:extLst>
          </p:cNvPr>
          <p:cNvSpPr txBox="1"/>
          <p:nvPr/>
        </p:nvSpPr>
        <p:spPr>
          <a:xfrm>
            <a:off x="377445" y="715694"/>
            <a:ext cx="10809425"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共有</a:t>
            </a:r>
            <a:r>
              <a:rPr lang="en-US" altLang="zh-CN" dirty="0">
                <a:latin typeface="Microsoft YaHei" panose="020B0503020204020204" pitchFamily="34" charset="-122"/>
                <a:ea typeface="Microsoft YaHei" panose="020B0503020204020204" pitchFamily="34" charset="-122"/>
              </a:rPr>
              <a:t>183</a:t>
            </a:r>
            <a:r>
              <a:rPr lang="zh-CN" altLang="en-US" dirty="0">
                <a:latin typeface="Microsoft YaHei" panose="020B0503020204020204" pitchFamily="34" charset="-122"/>
                <a:ea typeface="Microsoft YaHei" panose="020B0503020204020204" pitchFamily="34" charset="-122"/>
              </a:rPr>
              <a:t>家企业参与本次的</a:t>
            </a:r>
            <a:r>
              <a:rPr lang="en-US" altLang="zh-CN" dirty="0">
                <a:latin typeface="Microsoft YaHei" panose="020B0503020204020204" pitchFamily="34" charset="-122"/>
                <a:ea typeface="Microsoft YaHei" panose="020B0503020204020204" pitchFamily="34" charset="-122"/>
              </a:rPr>
              <a:t>CFN</a:t>
            </a:r>
            <a:r>
              <a:rPr lang="zh-CN" altLang="en-US" dirty="0">
                <a:latin typeface="Microsoft YaHei" panose="020B0503020204020204" pitchFamily="34" charset="-122"/>
                <a:ea typeface="Microsoft YaHei" panose="020B0503020204020204" pitchFamily="34" charset="-122"/>
              </a:rPr>
              <a:t>，其中涵盖了咨询，</a:t>
            </a:r>
            <a:r>
              <a:rPr lang="en-US" altLang="zh-CN" dirty="0">
                <a:latin typeface="Microsoft YaHei" panose="020B0503020204020204" pitchFamily="34" charset="-122"/>
                <a:ea typeface="Microsoft YaHei" panose="020B0503020204020204" pitchFamily="34" charset="-122"/>
              </a:rPr>
              <a:t>IT</a:t>
            </a:r>
            <a:r>
              <a:rPr lang="zh-CN" altLang="en-US" dirty="0">
                <a:latin typeface="Microsoft YaHei" panose="020B0503020204020204" pitchFamily="34" charset="-122"/>
                <a:ea typeface="Microsoft YaHei" panose="020B0503020204020204" pitchFamily="34" charset="-122"/>
              </a:rPr>
              <a:t>，制造业，金融，互联网，游戏等几乎所有业界</a:t>
            </a:r>
          </a:p>
        </p:txBody>
      </p:sp>
      <p:sp>
        <p:nvSpPr>
          <p:cNvPr id="6" name="四角形: 角を丸くする 5">
            <a:extLst>
              <a:ext uri="{FF2B5EF4-FFF2-40B4-BE49-F238E27FC236}">
                <a16:creationId xmlns:a16="http://schemas.microsoft.com/office/drawing/2014/main" id="{DBC7677B-128C-50ED-0D7C-056A075D6BEE}"/>
              </a:ext>
            </a:extLst>
          </p:cNvPr>
          <p:cNvSpPr/>
          <p:nvPr/>
        </p:nvSpPr>
        <p:spPr>
          <a:xfrm>
            <a:off x="5905528" y="1418854"/>
            <a:ext cx="4655399" cy="447915"/>
          </a:xfrm>
          <a:prstGeom prst="roundRect">
            <a:avLst>
              <a:gd name="adj" fmla="val 8031"/>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30000"/>
              </a:lnSpc>
              <a:spcAft>
                <a:spcPts val="600"/>
              </a:spcAft>
            </a:pPr>
            <a:r>
              <a:rPr kumimoji="1" lang="zh-CN" altLang="en-US" sz="1600" dirty="0">
                <a:solidFill>
                  <a:schemeClr val="tx1"/>
                </a:solidFill>
                <a:latin typeface="Microsoft YaHei" panose="020B0503020204020204" pitchFamily="34" charset="-122"/>
                <a:ea typeface="Microsoft YaHei" panose="020B0503020204020204" pitchFamily="34" charset="-122"/>
              </a:rPr>
              <a:t>制造业</a:t>
            </a:r>
            <a:endParaRPr kumimoji="1" lang="en-US" altLang="ja-JP" sz="1600" dirty="0">
              <a:solidFill>
                <a:schemeClr val="tx1"/>
              </a:solidFill>
              <a:latin typeface="Microsoft YaHei" panose="020B0503020204020204" pitchFamily="34" charset="-122"/>
              <a:ea typeface="Microsoft YaHei" panose="020B0503020204020204" pitchFamily="34" charset="-122"/>
            </a:endParaRPr>
          </a:p>
        </p:txBody>
      </p:sp>
      <p:sp>
        <p:nvSpPr>
          <p:cNvPr id="9" name="四角形: 角を丸くする 8">
            <a:extLst>
              <a:ext uri="{FF2B5EF4-FFF2-40B4-BE49-F238E27FC236}">
                <a16:creationId xmlns:a16="http://schemas.microsoft.com/office/drawing/2014/main" id="{5F50B864-D921-D168-45F6-B76E2790A68A}"/>
              </a:ext>
            </a:extLst>
          </p:cNvPr>
          <p:cNvSpPr/>
          <p:nvPr/>
        </p:nvSpPr>
        <p:spPr>
          <a:xfrm>
            <a:off x="5944298" y="3934630"/>
            <a:ext cx="4616629" cy="447915"/>
          </a:xfrm>
          <a:prstGeom prst="roundRect">
            <a:avLst>
              <a:gd name="adj" fmla="val 8031"/>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30000"/>
              </a:lnSpc>
              <a:spcAft>
                <a:spcPts val="600"/>
              </a:spcAft>
            </a:pPr>
            <a:r>
              <a:rPr kumimoji="1" lang="zh-CN" altLang="en-US" sz="1600" b="1" dirty="0">
                <a:solidFill>
                  <a:schemeClr val="tx1"/>
                </a:solidFill>
                <a:latin typeface="Microsoft YaHei" panose="020B0503020204020204" pitchFamily="34" charset="-122"/>
                <a:ea typeface="Microsoft YaHei" panose="020B0503020204020204" pitchFamily="34" charset="-122"/>
              </a:rPr>
              <a:t>金融</a:t>
            </a:r>
            <a:endParaRPr kumimoji="1" lang="ja-JP" altLang="en-US" sz="1600" b="1" dirty="0">
              <a:solidFill>
                <a:schemeClr val="tx1"/>
              </a:solidFill>
              <a:latin typeface="Microsoft YaHei" panose="020B0503020204020204" pitchFamily="34" charset="-122"/>
              <a:ea typeface="Microsoft YaHei" panose="020B0503020204020204" pitchFamily="34" charset="-122"/>
            </a:endParaRPr>
          </a:p>
        </p:txBody>
      </p:sp>
      <p:pic>
        <p:nvPicPr>
          <p:cNvPr id="12" name="図 11">
            <a:extLst>
              <a:ext uri="{FF2B5EF4-FFF2-40B4-BE49-F238E27FC236}">
                <a16:creationId xmlns:a16="http://schemas.microsoft.com/office/drawing/2014/main" id="{C665D5E6-F987-097B-2BC2-A111829AAC7F}"/>
              </a:ext>
            </a:extLst>
          </p:cNvPr>
          <p:cNvPicPr>
            <a:picLocks noChangeAspect="1"/>
          </p:cNvPicPr>
          <p:nvPr/>
        </p:nvPicPr>
        <p:blipFill>
          <a:blip r:embed="rId3"/>
          <a:stretch>
            <a:fillRect/>
          </a:stretch>
        </p:blipFill>
        <p:spPr>
          <a:xfrm>
            <a:off x="442805" y="1950451"/>
            <a:ext cx="1019317" cy="1219370"/>
          </a:xfrm>
          <a:prstGeom prst="rect">
            <a:avLst/>
          </a:prstGeom>
        </p:spPr>
      </p:pic>
      <p:pic>
        <p:nvPicPr>
          <p:cNvPr id="14" name="図 13">
            <a:extLst>
              <a:ext uri="{FF2B5EF4-FFF2-40B4-BE49-F238E27FC236}">
                <a16:creationId xmlns:a16="http://schemas.microsoft.com/office/drawing/2014/main" id="{E56FF23C-1987-1D3E-7DC1-835A5344D8CC}"/>
              </a:ext>
            </a:extLst>
          </p:cNvPr>
          <p:cNvPicPr>
            <a:picLocks noChangeAspect="1"/>
          </p:cNvPicPr>
          <p:nvPr/>
        </p:nvPicPr>
        <p:blipFill>
          <a:blip r:embed="rId4"/>
          <a:stretch>
            <a:fillRect/>
          </a:stretch>
        </p:blipFill>
        <p:spPr>
          <a:xfrm>
            <a:off x="1712325" y="2126688"/>
            <a:ext cx="1105054" cy="866896"/>
          </a:xfrm>
          <a:prstGeom prst="rect">
            <a:avLst/>
          </a:prstGeom>
        </p:spPr>
      </p:pic>
      <p:pic>
        <p:nvPicPr>
          <p:cNvPr id="21" name="図 20">
            <a:extLst>
              <a:ext uri="{FF2B5EF4-FFF2-40B4-BE49-F238E27FC236}">
                <a16:creationId xmlns:a16="http://schemas.microsoft.com/office/drawing/2014/main" id="{922DAD71-F70D-5C11-AF10-2501585333A0}"/>
              </a:ext>
            </a:extLst>
          </p:cNvPr>
          <p:cNvPicPr>
            <a:picLocks noChangeAspect="1"/>
          </p:cNvPicPr>
          <p:nvPr/>
        </p:nvPicPr>
        <p:blipFill>
          <a:blip r:embed="rId5"/>
          <a:stretch>
            <a:fillRect/>
          </a:stretch>
        </p:blipFill>
        <p:spPr>
          <a:xfrm>
            <a:off x="2846274" y="1949421"/>
            <a:ext cx="1171739" cy="1009791"/>
          </a:xfrm>
          <a:prstGeom prst="rect">
            <a:avLst/>
          </a:prstGeom>
        </p:spPr>
      </p:pic>
      <p:pic>
        <p:nvPicPr>
          <p:cNvPr id="23" name="図 22">
            <a:extLst>
              <a:ext uri="{FF2B5EF4-FFF2-40B4-BE49-F238E27FC236}">
                <a16:creationId xmlns:a16="http://schemas.microsoft.com/office/drawing/2014/main" id="{C12E3A11-7884-B7F4-264A-0D69A86D0BBC}"/>
              </a:ext>
            </a:extLst>
          </p:cNvPr>
          <p:cNvPicPr>
            <a:picLocks noChangeAspect="1"/>
          </p:cNvPicPr>
          <p:nvPr/>
        </p:nvPicPr>
        <p:blipFill>
          <a:blip r:embed="rId6"/>
          <a:stretch>
            <a:fillRect/>
          </a:stretch>
        </p:blipFill>
        <p:spPr>
          <a:xfrm>
            <a:off x="6011751" y="4643764"/>
            <a:ext cx="1590897" cy="1066949"/>
          </a:xfrm>
          <a:prstGeom prst="rect">
            <a:avLst/>
          </a:prstGeom>
        </p:spPr>
      </p:pic>
      <p:pic>
        <p:nvPicPr>
          <p:cNvPr id="7" name="図 6">
            <a:extLst>
              <a:ext uri="{FF2B5EF4-FFF2-40B4-BE49-F238E27FC236}">
                <a16:creationId xmlns:a16="http://schemas.microsoft.com/office/drawing/2014/main" id="{41DC1964-F457-65D5-BD0C-2AFA71073B03}"/>
              </a:ext>
            </a:extLst>
          </p:cNvPr>
          <p:cNvPicPr>
            <a:picLocks noChangeAspect="1"/>
          </p:cNvPicPr>
          <p:nvPr/>
        </p:nvPicPr>
        <p:blipFill>
          <a:blip r:embed="rId7"/>
          <a:stretch>
            <a:fillRect/>
          </a:stretch>
        </p:blipFill>
        <p:spPr>
          <a:xfrm>
            <a:off x="3067582" y="2885705"/>
            <a:ext cx="1066949" cy="838317"/>
          </a:xfrm>
          <a:prstGeom prst="rect">
            <a:avLst/>
          </a:prstGeom>
        </p:spPr>
      </p:pic>
      <p:pic>
        <p:nvPicPr>
          <p:cNvPr id="10" name="図 9">
            <a:extLst>
              <a:ext uri="{FF2B5EF4-FFF2-40B4-BE49-F238E27FC236}">
                <a16:creationId xmlns:a16="http://schemas.microsoft.com/office/drawing/2014/main" id="{2FA38C1A-A301-6893-DDA6-5A85FC78046E}"/>
              </a:ext>
            </a:extLst>
          </p:cNvPr>
          <p:cNvPicPr>
            <a:picLocks noChangeAspect="1"/>
          </p:cNvPicPr>
          <p:nvPr/>
        </p:nvPicPr>
        <p:blipFill>
          <a:blip r:embed="rId8"/>
          <a:stretch>
            <a:fillRect/>
          </a:stretch>
        </p:blipFill>
        <p:spPr>
          <a:xfrm>
            <a:off x="1587539" y="2885705"/>
            <a:ext cx="1133633" cy="781159"/>
          </a:xfrm>
          <a:prstGeom prst="rect">
            <a:avLst/>
          </a:prstGeom>
        </p:spPr>
      </p:pic>
      <p:pic>
        <p:nvPicPr>
          <p:cNvPr id="16" name="図 15">
            <a:extLst>
              <a:ext uri="{FF2B5EF4-FFF2-40B4-BE49-F238E27FC236}">
                <a16:creationId xmlns:a16="http://schemas.microsoft.com/office/drawing/2014/main" id="{CAB2F863-B341-F14C-5EB7-11FC18E35D8B}"/>
              </a:ext>
            </a:extLst>
          </p:cNvPr>
          <p:cNvPicPr>
            <a:picLocks noChangeAspect="1"/>
          </p:cNvPicPr>
          <p:nvPr/>
        </p:nvPicPr>
        <p:blipFill>
          <a:blip r:embed="rId9"/>
          <a:stretch>
            <a:fillRect/>
          </a:stretch>
        </p:blipFill>
        <p:spPr>
          <a:xfrm>
            <a:off x="462517" y="3021133"/>
            <a:ext cx="981212" cy="885949"/>
          </a:xfrm>
          <a:prstGeom prst="rect">
            <a:avLst/>
          </a:prstGeom>
        </p:spPr>
      </p:pic>
      <p:pic>
        <p:nvPicPr>
          <p:cNvPr id="18" name="図 17">
            <a:extLst>
              <a:ext uri="{FF2B5EF4-FFF2-40B4-BE49-F238E27FC236}">
                <a16:creationId xmlns:a16="http://schemas.microsoft.com/office/drawing/2014/main" id="{FEC9FD1B-4F55-E700-6CB9-451391C794E5}"/>
              </a:ext>
            </a:extLst>
          </p:cNvPr>
          <p:cNvPicPr>
            <a:picLocks noChangeAspect="1"/>
          </p:cNvPicPr>
          <p:nvPr/>
        </p:nvPicPr>
        <p:blipFill>
          <a:blip r:embed="rId10"/>
          <a:stretch>
            <a:fillRect/>
          </a:stretch>
        </p:blipFill>
        <p:spPr>
          <a:xfrm>
            <a:off x="4157858" y="2505143"/>
            <a:ext cx="1038370" cy="781159"/>
          </a:xfrm>
          <a:prstGeom prst="rect">
            <a:avLst/>
          </a:prstGeom>
        </p:spPr>
      </p:pic>
      <p:pic>
        <p:nvPicPr>
          <p:cNvPr id="20" name="図 19">
            <a:extLst>
              <a:ext uri="{FF2B5EF4-FFF2-40B4-BE49-F238E27FC236}">
                <a16:creationId xmlns:a16="http://schemas.microsoft.com/office/drawing/2014/main" id="{6CFFB4AB-90AD-6A29-38BE-B51AE89962CC}"/>
              </a:ext>
            </a:extLst>
          </p:cNvPr>
          <p:cNvPicPr>
            <a:picLocks noChangeAspect="1"/>
          </p:cNvPicPr>
          <p:nvPr/>
        </p:nvPicPr>
        <p:blipFill>
          <a:blip r:embed="rId11"/>
          <a:stretch>
            <a:fillRect/>
          </a:stretch>
        </p:blipFill>
        <p:spPr>
          <a:xfrm>
            <a:off x="6011751" y="1923546"/>
            <a:ext cx="1286054" cy="962159"/>
          </a:xfrm>
          <a:prstGeom prst="rect">
            <a:avLst/>
          </a:prstGeom>
        </p:spPr>
      </p:pic>
      <p:pic>
        <p:nvPicPr>
          <p:cNvPr id="24" name="図 23">
            <a:extLst>
              <a:ext uri="{FF2B5EF4-FFF2-40B4-BE49-F238E27FC236}">
                <a16:creationId xmlns:a16="http://schemas.microsoft.com/office/drawing/2014/main" id="{BC7844B2-AE9A-44B3-DC49-C3B65FBD0AEB}"/>
              </a:ext>
            </a:extLst>
          </p:cNvPr>
          <p:cNvPicPr>
            <a:picLocks noChangeAspect="1"/>
          </p:cNvPicPr>
          <p:nvPr/>
        </p:nvPicPr>
        <p:blipFill>
          <a:blip r:embed="rId12"/>
          <a:stretch>
            <a:fillRect/>
          </a:stretch>
        </p:blipFill>
        <p:spPr>
          <a:xfrm>
            <a:off x="7671506" y="1985466"/>
            <a:ext cx="1162212" cy="838317"/>
          </a:xfrm>
          <a:prstGeom prst="rect">
            <a:avLst/>
          </a:prstGeom>
        </p:spPr>
      </p:pic>
      <p:pic>
        <p:nvPicPr>
          <p:cNvPr id="26" name="図 25">
            <a:extLst>
              <a:ext uri="{FF2B5EF4-FFF2-40B4-BE49-F238E27FC236}">
                <a16:creationId xmlns:a16="http://schemas.microsoft.com/office/drawing/2014/main" id="{845CFECA-F9B6-F9E1-636E-CDB31FE52575}"/>
              </a:ext>
            </a:extLst>
          </p:cNvPr>
          <p:cNvPicPr>
            <a:picLocks noChangeAspect="1"/>
          </p:cNvPicPr>
          <p:nvPr/>
        </p:nvPicPr>
        <p:blipFill>
          <a:blip r:embed="rId13"/>
          <a:stretch>
            <a:fillRect/>
          </a:stretch>
        </p:blipFill>
        <p:spPr>
          <a:xfrm>
            <a:off x="8878344" y="2035317"/>
            <a:ext cx="1105054" cy="647790"/>
          </a:xfrm>
          <a:prstGeom prst="rect">
            <a:avLst/>
          </a:prstGeom>
        </p:spPr>
      </p:pic>
      <p:pic>
        <p:nvPicPr>
          <p:cNvPr id="28" name="図 27">
            <a:extLst>
              <a:ext uri="{FF2B5EF4-FFF2-40B4-BE49-F238E27FC236}">
                <a16:creationId xmlns:a16="http://schemas.microsoft.com/office/drawing/2014/main" id="{5A5561B8-28D8-C10E-639A-F05852975A86}"/>
              </a:ext>
            </a:extLst>
          </p:cNvPr>
          <p:cNvPicPr>
            <a:picLocks noChangeAspect="1"/>
          </p:cNvPicPr>
          <p:nvPr/>
        </p:nvPicPr>
        <p:blipFill>
          <a:blip r:embed="rId14"/>
          <a:stretch>
            <a:fillRect/>
          </a:stretch>
        </p:blipFill>
        <p:spPr>
          <a:xfrm>
            <a:off x="5993358" y="2794450"/>
            <a:ext cx="1209844" cy="704948"/>
          </a:xfrm>
          <a:prstGeom prst="rect">
            <a:avLst/>
          </a:prstGeom>
        </p:spPr>
      </p:pic>
      <p:pic>
        <p:nvPicPr>
          <p:cNvPr id="30" name="図 29">
            <a:extLst>
              <a:ext uri="{FF2B5EF4-FFF2-40B4-BE49-F238E27FC236}">
                <a16:creationId xmlns:a16="http://schemas.microsoft.com/office/drawing/2014/main" id="{873BD160-D1D3-E9AC-9DC7-F4870615390F}"/>
              </a:ext>
            </a:extLst>
          </p:cNvPr>
          <p:cNvPicPr>
            <a:picLocks noChangeAspect="1"/>
          </p:cNvPicPr>
          <p:nvPr/>
        </p:nvPicPr>
        <p:blipFill>
          <a:blip r:embed="rId15"/>
          <a:stretch>
            <a:fillRect/>
          </a:stretch>
        </p:blipFill>
        <p:spPr>
          <a:xfrm>
            <a:off x="7694154" y="2691251"/>
            <a:ext cx="1116915" cy="687955"/>
          </a:xfrm>
          <a:prstGeom prst="rect">
            <a:avLst/>
          </a:prstGeom>
        </p:spPr>
      </p:pic>
      <p:pic>
        <p:nvPicPr>
          <p:cNvPr id="32" name="図 31">
            <a:extLst>
              <a:ext uri="{FF2B5EF4-FFF2-40B4-BE49-F238E27FC236}">
                <a16:creationId xmlns:a16="http://schemas.microsoft.com/office/drawing/2014/main" id="{077F4F70-4793-4FB3-6354-CCFAC3844CF8}"/>
              </a:ext>
            </a:extLst>
          </p:cNvPr>
          <p:cNvPicPr>
            <a:picLocks noChangeAspect="1"/>
          </p:cNvPicPr>
          <p:nvPr/>
        </p:nvPicPr>
        <p:blipFill>
          <a:blip r:embed="rId16"/>
          <a:stretch>
            <a:fillRect/>
          </a:stretch>
        </p:blipFill>
        <p:spPr>
          <a:xfrm>
            <a:off x="9004029" y="2727260"/>
            <a:ext cx="1200318" cy="647790"/>
          </a:xfrm>
          <a:prstGeom prst="rect">
            <a:avLst/>
          </a:prstGeom>
        </p:spPr>
      </p:pic>
      <p:pic>
        <p:nvPicPr>
          <p:cNvPr id="34" name="図 33">
            <a:extLst>
              <a:ext uri="{FF2B5EF4-FFF2-40B4-BE49-F238E27FC236}">
                <a16:creationId xmlns:a16="http://schemas.microsoft.com/office/drawing/2014/main" id="{372C8F7E-DB79-764E-011D-80AA3E8C7C32}"/>
              </a:ext>
            </a:extLst>
          </p:cNvPr>
          <p:cNvPicPr>
            <a:picLocks noChangeAspect="1"/>
          </p:cNvPicPr>
          <p:nvPr/>
        </p:nvPicPr>
        <p:blipFill>
          <a:blip r:embed="rId17"/>
          <a:stretch>
            <a:fillRect/>
          </a:stretch>
        </p:blipFill>
        <p:spPr>
          <a:xfrm>
            <a:off x="442805" y="4515737"/>
            <a:ext cx="1333686" cy="733527"/>
          </a:xfrm>
          <a:prstGeom prst="rect">
            <a:avLst/>
          </a:prstGeom>
        </p:spPr>
      </p:pic>
      <p:pic>
        <p:nvPicPr>
          <p:cNvPr id="36" name="図 35">
            <a:extLst>
              <a:ext uri="{FF2B5EF4-FFF2-40B4-BE49-F238E27FC236}">
                <a16:creationId xmlns:a16="http://schemas.microsoft.com/office/drawing/2014/main" id="{5CA90CD4-99AA-B155-7AA4-109581752C79}"/>
              </a:ext>
            </a:extLst>
          </p:cNvPr>
          <p:cNvPicPr>
            <a:picLocks noChangeAspect="1"/>
          </p:cNvPicPr>
          <p:nvPr/>
        </p:nvPicPr>
        <p:blipFill>
          <a:blip r:embed="rId18"/>
          <a:stretch>
            <a:fillRect/>
          </a:stretch>
        </p:blipFill>
        <p:spPr>
          <a:xfrm>
            <a:off x="10075681" y="2357239"/>
            <a:ext cx="807987" cy="634420"/>
          </a:xfrm>
          <a:prstGeom prst="rect">
            <a:avLst/>
          </a:prstGeom>
        </p:spPr>
      </p:pic>
      <p:pic>
        <p:nvPicPr>
          <p:cNvPr id="38" name="図 37">
            <a:extLst>
              <a:ext uri="{FF2B5EF4-FFF2-40B4-BE49-F238E27FC236}">
                <a16:creationId xmlns:a16="http://schemas.microsoft.com/office/drawing/2014/main" id="{D6835A3A-E803-3F6D-E3C6-AB95A9ED2F34}"/>
              </a:ext>
            </a:extLst>
          </p:cNvPr>
          <p:cNvPicPr>
            <a:picLocks noChangeAspect="1"/>
          </p:cNvPicPr>
          <p:nvPr/>
        </p:nvPicPr>
        <p:blipFill>
          <a:blip r:embed="rId19"/>
          <a:stretch>
            <a:fillRect/>
          </a:stretch>
        </p:blipFill>
        <p:spPr>
          <a:xfrm>
            <a:off x="1892638" y="4566638"/>
            <a:ext cx="858481" cy="693144"/>
          </a:xfrm>
          <a:prstGeom prst="rect">
            <a:avLst/>
          </a:prstGeom>
        </p:spPr>
      </p:pic>
      <p:pic>
        <p:nvPicPr>
          <p:cNvPr id="40" name="図 39">
            <a:extLst>
              <a:ext uri="{FF2B5EF4-FFF2-40B4-BE49-F238E27FC236}">
                <a16:creationId xmlns:a16="http://schemas.microsoft.com/office/drawing/2014/main" id="{492A8A0A-912C-79F3-866D-69B250B004D2}"/>
              </a:ext>
            </a:extLst>
          </p:cNvPr>
          <p:cNvPicPr>
            <a:picLocks noChangeAspect="1"/>
          </p:cNvPicPr>
          <p:nvPr/>
        </p:nvPicPr>
        <p:blipFill>
          <a:blip r:embed="rId20"/>
          <a:stretch>
            <a:fillRect/>
          </a:stretch>
        </p:blipFill>
        <p:spPr>
          <a:xfrm>
            <a:off x="3071856" y="4571597"/>
            <a:ext cx="1086002" cy="800212"/>
          </a:xfrm>
          <a:prstGeom prst="rect">
            <a:avLst/>
          </a:prstGeom>
        </p:spPr>
      </p:pic>
      <p:pic>
        <p:nvPicPr>
          <p:cNvPr id="42" name="図 41">
            <a:extLst>
              <a:ext uri="{FF2B5EF4-FFF2-40B4-BE49-F238E27FC236}">
                <a16:creationId xmlns:a16="http://schemas.microsoft.com/office/drawing/2014/main" id="{2B4CA6C2-FEEC-9166-EA4F-7AE9D8E0D365}"/>
              </a:ext>
            </a:extLst>
          </p:cNvPr>
          <p:cNvPicPr>
            <a:picLocks noChangeAspect="1"/>
          </p:cNvPicPr>
          <p:nvPr/>
        </p:nvPicPr>
        <p:blipFill>
          <a:blip r:embed="rId21"/>
          <a:stretch>
            <a:fillRect/>
          </a:stretch>
        </p:blipFill>
        <p:spPr>
          <a:xfrm>
            <a:off x="514252" y="5169143"/>
            <a:ext cx="876422" cy="924054"/>
          </a:xfrm>
          <a:prstGeom prst="rect">
            <a:avLst/>
          </a:prstGeom>
        </p:spPr>
      </p:pic>
      <p:pic>
        <p:nvPicPr>
          <p:cNvPr id="44" name="図 43">
            <a:extLst>
              <a:ext uri="{FF2B5EF4-FFF2-40B4-BE49-F238E27FC236}">
                <a16:creationId xmlns:a16="http://schemas.microsoft.com/office/drawing/2014/main" id="{151FDD24-F1DF-1253-9B08-D6615A3300FC}"/>
              </a:ext>
            </a:extLst>
          </p:cNvPr>
          <p:cNvPicPr>
            <a:picLocks noChangeAspect="1"/>
          </p:cNvPicPr>
          <p:nvPr/>
        </p:nvPicPr>
        <p:blipFill>
          <a:blip r:embed="rId22"/>
          <a:stretch>
            <a:fillRect/>
          </a:stretch>
        </p:blipFill>
        <p:spPr>
          <a:xfrm>
            <a:off x="1683529" y="5102459"/>
            <a:ext cx="1333686" cy="990738"/>
          </a:xfrm>
          <a:prstGeom prst="rect">
            <a:avLst/>
          </a:prstGeom>
        </p:spPr>
      </p:pic>
      <p:pic>
        <p:nvPicPr>
          <p:cNvPr id="46" name="図 45">
            <a:extLst>
              <a:ext uri="{FF2B5EF4-FFF2-40B4-BE49-F238E27FC236}">
                <a16:creationId xmlns:a16="http://schemas.microsoft.com/office/drawing/2014/main" id="{4D24E039-42F5-76DC-3C8A-CDACD05ABB43}"/>
              </a:ext>
            </a:extLst>
          </p:cNvPr>
          <p:cNvPicPr>
            <a:picLocks noChangeAspect="1"/>
          </p:cNvPicPr>
          <p:nvPr/>
        </p:nvPicPr>
        <p:blipFill>
          <a:blip r:embed="rId23"/>
          <a:stretch>
            <a:fillRect/>
          </a:stretch>
        </p:blipFill>
        <p:spPr>
          <a:xfrm>
            <a:off x="3146809" y="5173357"/>
            <a:ext cx="760185" cy="785954"/>
          </a:xfrm>
          <a:prstGeom prst="rect">
            <a:avLst/>
          </a:prstGeom>
        </p:spPr>
      </p:pic>
      <p:pic>
        <p:nvPicPr>
          <p:cNvPr id="48" name="図 47">
            <a:extLst>
              <a:ext uri="{FF2B5EF4-FFF2-40B4-BE49-F238E27FC236}">
                <a16:creationId xmlns:a16="http://schemas.microsoft.com/office/drawing/2014/main" id="{855B7BC5-8AF7-ECD7-4A76-933A1101832B}"/>
              </a:ext>
            </a:extLst>
          </p:cNvPr>
          <p:cNvPicPr>
            <a:picLocks noChangeAspect="1"/>
          </p:cNvPicPr>
          <p:nvPr/>
        </p:nvPicPr>
        <p:blipFill>
          <a:blip r:embed="rId24"/>
          <a:stretch>
            <a:fillRect/>
          </a:stretch>
        </p:blipFill>
        <p:spPr>
          <a:xfrm>
            <a:off x="7805075" y="4834727"/>
            <a:ext cx="663584" cy="623540"/>
          </a:xfrm>
          <a:prstGeom prst="rect">
            <a:avLst/>
          </a:prstGeom>
        </p:spPr>
      </p:pic>
      <p:pic>
        <p:nvPicPr>
          <p:cNvPr id="50" name="図 49">
            <a:extLst>
              <a:ext uri="{FF2B5EF4-FFF2-40B4-BE49-F238E27FC236}">
                <a16:creationId xmlns:a16="http://schemas.microsoft.com/office/drawing/2014/main" id="{3F5DCAF2-FCAE-7638-425F-051BAB6DD2CF}"/>
              </a:ext>
            </a:extLst>
          </p:cNvPr>
          <p:cNvPicPr>
            <a:picLocks noChangeAspect="1"/>
          </p:cNvPicPr>
          <p:nvPr/>
        </p:nvPicPr>
        <p:blipFill>
          <a:blip r:embed="rId25"/>
          <a:stretch>
            <a:fillRect/>
          </a:stretch>
        </p:blipFill>
        <p:spPr>
          <a:xfrm>
            <a:off x="8922995" y="4750968"/>
            <a:ext cx="1152686" cy="790685"/>
          </a:xfrm>
          <a:prstGeom prst="rect">
            <a:avLst/>
          </a:prstGeom>
        </p:spPr>
      </p:pic>
    </p:spTree>
    <p:extLst>
      <p:ext uri="{BB962C8B-B14F-4D97-AF65-F5344CB8AC3E}">
        <p14:creationId xmlns:p14="http://schemas.microsoft.com/office/powerpoint/2010/main" val="424833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81BD0-CCF8-2019-EBFE-4D12A84D15E7}"/>
            </a:ext>
          </a:extLst>
        </p:cNvPr>
        <p:cNvGrpSpPr/>
        <p:nvPr/>
      </p:nvGrpSpPr>
      <p:grpSpPr>
        <a:xfrm>
          <a:off x="0" y="0"/>
          <a:ext cx="0" cy="0"/>
          <a:chOff x="0" y="0"/>
          <a:chExt cx="0" cy="0"/>
        </a:xfrm>
      </p:grpSpPr>
      <p:pic>
        <p:nvPicPr>
          <p:cNvPr id="35" name="図 34">
            <a:extLst>
              <a:ext uri="{FF2B5EF4-FFF2-40B4-BE49-F238E27FC236}">
                <a16:creationId xmlns:a16="http://schemas.microsoft.com/office/drawing/2014/main" id="{D28E311A-AA66-FC17-E1CA-624884386EB1}"/>
              </a:ext>
            </a:extLst>
          </p:cNvPr>
          <p:cNvPicPr>
            <a:picLocks noChangeAspect="1"/>
          </p:cNvPicPr>
          <p:nvPr/>
        </p:nvPicPr>
        <p:blipFill>
          <a:blip r:embed="rId3"/>
          <a:stretch>
            <a:fillRect/>
          </a:stretch>
        </p:blipFill>
        <p:spPr>
          <a:xfrm>
            <a:off x="9605655" y="1765296"/>
            <a:ext cx="1590897" cy="1314633"/>
          </a:xfrm>
          <a:prstGeom prst="rect">
            <a:avLst/>
          </a:prstGeom>
        </p:spPr>
      </p:pic>
      <p:sp>
        <p:nvSpPr>
          <p:cNvPr id="2" name="タイトル 1">
            <a:extLst>
              <a:ext uri="{FF2B5EF4-FFF2-40B4-BE49-F238E27FC236}">
                <a16:creationId xmlns:a16="http://schemas.microsoft.com/office/drawing/2014/main" id="{4BAEE2F8-C488-E69D-BEEE-21F641C3ACA8}"/>
              </a:ext>
            </a:extLst>
          </p:cNvPr>
          <p:cNvSpPr>
            <a:spLocks noGrp="1"/>
          </p:cNvSpPr>
          <p:nvPr>
            <p:ph type="title"/>
          </p:nvPr>
        </p:nvSpPr>
        <p:spPr>
          <a:xfrm>
            <a:off x="319434" y="124612"/>
            <a:ext cx="10405174" cy="626061"/>
          </a:xfrm>
        </p:spPr>
        <p:txBody>
          <a:bodyPr rtlCol="0"/>
          <a:lstStyle>
            <a:defPPr>
              <a:defRPr lang="ja-JP"/>
            </a:defPPr>
          </a:lstStyle>
          <a:p>
            <a:pPr rtl="0"/>
            <a:r>
              <a:rPr lang="zh-CN" altLang="en-US" dirty="0">
                <a:latin typeface="Microsoft YaHei" panose="020B0503020204020204" pitchFamily="34" charset="-122"/>
                <a:ea typeface="Microsoft YaHei" panose="020B0503020204020204" pitchFamily="34" charset="-122"/>
              </a:rPr>
              <a:t>到</a:t>
            </a:r>
            <a:r>
              <a:rPr lang="en-US" altLang="zh-CN" dirty="0">
                <a:latin typeface="Microsoft YaHei" panose="020B0503020204020204" pitchFamily="34" charset="-122"/>
                <a:ea typeface="Microsoft YaHei" panose="020B0503020204020204" pitchFamily="34" charset="-122"/>
              </a:rPr>
              <a:t>CFN</a:t>
            </a:r>
            <a:r>
              <a:rPr lang="zh-CN" altLang="en-US" dirty="0">
                <a:latin typeface="Microsoft YaHei" panose="020B0503020204020204" pitchFamily="34" charset="-122"/>
                <a:ea typeface="Microsoft YaHei" panose="020B0503020204020204" pitchFamily="34" charset="-122"/>
              </a:rPr>
              <a:t>当天要做的事情</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F235833B-863F-9329-01A0-022B7194C37C}"/>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8</a:t>
            </a:fld>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4AA5FC25-162F-A3C3-6333-7D482DDF2767}"/>
              </a:ext>
            </a:extLst>
          </p:cNvPr>
          <p:cNvSpPr txBox="1"/>
          <p:nvPr/>
        </p:nvSpPr>
        <p:spPr>
          <a:xfrm>
            <a:off x="377445" y="715694"/>
            <a:ext cx="10809425"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到</a:t>
            </a:r>
            <a:r>
              <a:rPr lang="en-US" altLang="zh-CN" dirty="0">
                <a:latin typeface="Microsoft YaHei" panose="020B0503020204020204" pitchFamily="34" charset="-122"/>
                <a:ea typeface="Microsoft YaHei" panose="020B0503020204020204" pitchFamily="34" charset="-122"/>
              </a:rPr>
              <a:t>CFN</a:t>
            </a:r>
            <a:r>
              <a:rPr lang="zh-CN" altLang="en-US" dirty="0">
                <a:latin typeface="Microsoft YaHei" panose="020B0503020204020204" pitchFamily="34" charset="-122"/>
                <a:ea typeface="Microsoft YaHei" panose="020B0503020204020204" pitchFamily="34" charset="-122"/>
              </a:rPr>
              <a:t>参加当天需要提前报名，完成日语英语简历，并完成企业要求的</a:t>
            </a:r>
            <a:r>
              <a:rPr lang="en-US" altLang="zh-CN" dirty="0">
                <a:latin typeface="Microsoft YaHei" panose="020B0503020204020204" pitchFamily="34" charset="-122"/>
                <a:ea typeface="Microsoft YaHei" panose="020B0503020204020204" pitchFamily="34" charset="-122"/>
              </a:rPr>
              <a:t>ES</a:t>
            </a:r>
            <a:r>
              <a:rPr lang="zh-CN" altLang="en-US" dirty="0">
                <a:latin typeface="Microsoft YaHei" panose="020B0503020204020204" pitchFamily="34" charset="-122"/>
                <a:ea typeface="Microsoft YaHei" panose="020B0503020204020204" pitchFamily="34" charset="-122"/>
              </a:rPr>
              <a:t>和网测等</a:t>
            </a:r>
          </a:p>
        </p:txBody>
      </p:sp>
      <p:sp>
        <p:nvSpPr>
          <p:cNvPr id="4" name="テキスト ボックス 3">
            <a:extLst>
              <a:ext uri="{FF2B5EF4-FFF2-40B4-BE49-F238E27FC236}">
                <a16:creationId xmlns:a16="http://schemas.microsoft.com/office/drawing/2014/main" id="{84335F68-669B-37CE-FBF7-7D80DDBF821D}"/>
              </a:ext>
            </a:extLst>
          </p:cNvPr>
          <p:cNvSpPr txBox="1"/>
          <p:nvPr/>
        </p:nvSpPr>
        <p:spPr>
          <a:xfrm>
            <a:off x="861814" y="2534812"/>
            <a:ext cx="2520280" cy="1090235"/>
          </a:xfrm>
          <a:prstGeom prst="rect">
            <a:avLst/>
          </a:prstGeom>
          <a:noFill/>
        </p:spPr>
        <p:txBody>
          <a:bodyPr wrap="square" rtlCol="0">
            <a:spAutoFit/>
          </a:bodyPr>
          <a:lstStyle/>
          <a:p>
            <a:pPr algn="l">
              <a:lnSpc>
                <a:spcPct val="130000"/>
              </a:lnSpc>
              <a:spcAft>
                <a:spcPts val="600"/>
              </a:spcAft>
            </a:pPr>
            <a:r>
              <a:rPr kumimoji="1" lang="zh-CN" altLang="en-US" sz="1600" b="1" dirty="0">
                <a:latin typeface="Microsoft YaHei" panose="020B0503020204020204" pitchFamily="34" charset="-122"/>
                <a:ea typeface="Microsoft YaHei" panose="020B0503020204020204" pitchFamily="34" charset="-122"/>
              </a:rPr>
              <a:t>注册</a:t>
            </a:r>
            <a:r>
              <a:rPr kumimoji="1" lang="en-US" altLang="zh-CN" sz="1600" b="1" dirty="0">
                <a:latin typeface="Microsoft YaHei" panose="020B0503020204020204" pitchFamily="34" charset="-122"/>
                <a:ea typeface="Microsoft YaHei" panose="020B0503020204020204" pitchFamily="34" charset="-122"/>
              </a:rPr>
              <a:t>CFN</a:t>
            </a:r>
            <a:r>
              <a:rPr kumimoji="1" lang="zh-CN" altLang="en-US" sz="1600" b="1" dirty="0">
                <a:latin typeface="Microsoft YaHei" panose="020B0503020204020204" pitchFamily="34" charset="-122"/>
                <a:ea typeface="Microsoft YaHei" panose="020B0503020204020204" pitchFamily="34" charset="-122"/>
              </a:rPr>
              <a:t>账号，完成</a:t>
            </a:r>
            <a:r>
              <a:rPr kumimoji="1" lang="en-US" altLang="zh-CN" sz="1600" b="1" dirty="0">
                <a:latin typeface="Microsoft YaHei" panose="020B0503020204020204" pitchFamily="34" charset="-122"/>
                <a:ea typeface="Microsoft YaHei" panose="020B0503020204020204" pitchFamily="34" charset="-122"/>
              </a:rPr>
              <a:t>Tokyo</a:t>
            </a:r>
            <a:r>
              <a:rPr kumimoji="1" lang="zh-CN" altLang="en-US" sz="1600" b="1" dirty="0">
                <a:latin typeface="Microsoft YaHei" panose="020B0503020204020204" pitchFamily="34" charset="-122"/>
                <a:ea typeface="Microsoft YaHei" panose="020B0503020204020204" pitchFamily="34" charset="-122"/>
              </a:rPr>
              <a:t>场招聘会的报名</a:t>
            </a:r>
            <a:endParaRPr kumimoji="1" lang="en-US" altLang="zh-CN" sz="1600" b="1" dirty="0">
              <a:latin typeface="Microsoft YaHei" panose="020B0503020204020204" pitchFamily="34" charset="-122"/>
              <a:ea typeface="Microsoft YaHei" panose="020B0503020204020204" pitchFamily="34" charset="-122"/>
            </a:endParaRPr>
          </a:p>
          <a:p>
            <a:pPr algn="l">
              <a:lnSpc>
                <a:spcPct val="130000"/>
              </a:lnSpc>
              <a:spcAft>
                <a:spcPts val="600"/>
              </a:spcAft>
            </a:pPr>
            <a:r>
              <a:rPr kumimoji="1" lang="zh-CN" altLang="en-US" sz="1600" b="1" dirty="0">
                <a:latin typeface="Microsoft YaHei" panose="020B0503020204020204" pitchFamily="34" charset="-122"/>
                <a:ea typeface="Microsoft YaHei" panose="020B0503020204020204" pitchFamily="34" charset="-122"/>
              </a:rPr>
              <a:t>参加官方的对策讲座</a:t>
            </a:r>
            <a:endParaRPr kumimoji="1" lang="en-US" altLang="ja-JP" sz="1600" b="1" dirty="0">
              <a:latin typeface="Microsoft YaHei" panose="020B0503020204020204" pitchFamily="34" charset="-122"/>
              <a:ea typeface="Microsoft YaHei" panose="020B0503020204020204" pitchFamily="34" charset="-122"/>
            </a:endParaRPr>
          </a:p>
        </p:txBody>
      </p:sp>
      <p:sp>
        <p:nvSpPr>
          <p:cNvPr id="7" name="テキスト ボックス 6">
            <a:extLst>
              <a:ext uri="{FF2B5EF4-FFF2-40B4-BE49-F238E27FC236}">
                <a16:creationId xmlns:a16="http://schemas.microsoft.com/office/drawing/2014/main" id="{BC38250D-5123-79B4-0338-80EC49353E42}"/>
              </a:ext>
            </a:extLst>
          </p:cNvPr>
          <p:cNvSpPr txBox="1"/>
          <p:nvPr/>
        </p:nvSpPr>
        <p:spPr>
          <a:xfrm>
            <a:off x="3879730" y="2534812"/>
            <a:ext cx="2592217" cy="379719"/>
          </a:xfrm>
          <a:prstGeom prst="rect">
            <a:avLst/>
          </a:prstGeom>
          <a:noFill/>
        </p:spPr>
        <p:txBody>
          <a:bodyPr wrap="square" rtlCol="0">
            <a:spAutoFit/>
          </a:bodyPr>
          <a:lstStyle/>
          <a:p>
            <a:pPr algn="l">
              <a:lnSpc>
                <a:spcPct val="130000"/>
              </a:lnSpc>
              <a:spcAft>
                <a:spcPts val="600"/>
              </a:spcAft>
            </a:pPr>
            <a:r>
              <a:rPr kumimoji="1" lang="zh-CN" altLang="en-US" sz="1600" b="1" dirty="0">
                <a:latin typeface="Microsoft YaHei" panose="020B0503020204020204" pitchFamily="34" charset="-122"/>
                <a:ea typeface="Microsoft YaHei" panose="020B0503020204020204" pitchFamily="34" charset="-122"/>
              </a:rPr>
              <a:t>准备日语和英语简历</a:t>
            </a:r>
            <a:endParaRPr kumimoji="1" lang="ja-JP" altLang="en-US" sz="1600" b="1" dirty="0">
              <a:latin typeface="Microsoft YaHei" panose="020B0503020204020204" pitchFamily="34" charset="-122"/>
              <a:ea typeface="Microsoft YaHei" panose="020B0503020204020204" pitchFamily="34" charset="-122"/>
            </a:endParaRPr>
          </a:p>
        </p:txBody>
      </p:sp>
      <p:sp>
        <p:nvSpPr>
          <p:cNvPr id="8" name="テキスト ボックス 7">
            <a:extLst>
              <a:ext uri="{FF2B5EF4-FFF2-40B4-BE49-F238E27FC236}">
                <a16:creationId xmlns:a16="http://schemas.microsoft.com/office/drawing/2014/main" id="{49848766-8DBD-A91D-1170-78CB9F4132B8}"/>
              </a:ext>
            </a:extLst>
          </p:cNvPr>
          <p:cNvSpPr txBox="1"/>
          <p:nvPr/>
        </p:nvSpPr>
        <p:spPr>
          <a:xfrm>
            <a:off x="6880065" y="2534812"/>
            <a:ext cx="2664154" cy="1098378"/>
          </a:xfrm>
          <a:prstGeom prst="rect">
            <a:avLst/>
          </a:prstGeom>
          <a:noFill/>
        </p:spPr>
        <p:txBody>
          <a:bodyPr wrap="square" rtlCol="0">
            <a:spAutoFit/>
          </a:bodyPr>
          <a:lstStyle/>
          <a:p>
            <a:pPr algn="l">
              <a:lnSpc>
                <a:spcPct val="130000"/>
              </a:lnSpc>
              <a:spcAft>
                <a:spcPts val="600"/>
              </a:spcAft>
            </a:pPr>
            <a:r>
              <a:rPr kumimoji="1" lang="zh-CN" altLang="en-US" sz="1600" b="1" dirty="0">
                <a:latin typeface="Microsoft YaHei" panose="020B0503020204020204" pitchFamily="34" charset="-122"/>
                <a:ea typeface="Microsoft YaHei" panose="020B0503020204020204" pitchFamily="34" charset="-122"/>
              </a:rPr>
              <a:t>在企业截止日之前点击报名</a:t>
            </a:r>
            <a:endParaRPr kumimoji="1" lang="en-US" altLang="zh-CN" sz="1600" b="1" dirty="0">
              <a:latin typeface="Microsoft YaHei" panose="020B0503020204020204" pitchFamily="34" charset="-122"/>
              <a:ea typeface="Microsoft YaHei" panose="020B0503020204020204" pitchFamily="34" charset="-122"/>
            </a:endParaRPr>
          </a:p>
          <a:p>
            <a:pPr algn="l">
              <a:lnSpc>
                <a:spcPct val="130000"/>
              </a:lnSpc>
              <a:spcAft>
                <a:spcPts val="600"/>
              </a:spcAft>
            </a:pPr>
            <a:r>
              <a:rPr kumimoji="1" lang="zh-CN" altLang="en-US" sz="1600" b="1" dirty="0">
                <a:latin typeface="Microsoft YaHei" panose="020B0503020204020204" pitchFamily="34" charset="-122"/>
                <a:ea typeface="Microsoft YaHei" panose="020B0503020204020204" pitchFamily="34" charset="-122"/>
              </a:rPr>
              <a:t>完成</a:t>
            </a:r>
            <a:r>
              <a:rPr kumimoji="1" lang="en-US" altLang="zh-CN" sz="1600" b="1" dirty="0">
                <a:latin typeface="Microsoft YaHei" panose="020B0503020204020204" pitchFamily="34" charset="-122"/>
                <a:ea typeface="Microsoft YaHei" panose="020B0503020204020204" pitchFamily="34" charset="-122"/>
              </a:rPr>
              <a:t>ES</a:t>
            </a:r>
            <a:r>
              <a:rPr kumimoji="1" lang="zh-CN" altLang="en-US" sz="1600" b="1" dirty="0">
                <a:latin typeface="Microsoft YaHei" panose="020B0503020204020204" pitchFamily="34" charset="-122"/>
                <a:ea typeface="Microsoft YaHei" panose="020B0503020204020204" pitchFamily="34" charset="-122"/>
              </a:rPr>
              <a:t>、网测或其他企业要求完成的步骤</a:t>
            </a:r>
            <a:endParaRPr kumimoji="1" lang="en-US" altLang="ja-JP" sz="1600" b="1" dirty="0">
              <a:latin typeface="Microsoft YaHei" panose="020B0503020204020204" pitchFamily="34" charset="-122"/>
              <a:ea typeface="Microsoft YaHei" panose="020B0503020204020204" pitchFamily="34" charset="-122"/>
            </a:endParaRPr>
          </a:p>
        </p:txBody>
      </p:sp>
      <p:sp>
        <p:nvSpPr>
          <p:cNvPr id="10" name="四角形: 角を丸くする 9">
            <a:extLst>
              <a:ext uri="{FF2B5EF4-FFF2-40B4-BE49-F238E27FC236}">
                <a16:creationId xmlns:a16="http://schemas.microsoft.com/office/drawing/2014/main" id="{83849F04-EA8D-F478-28D5-EEA857C22645}"/>
              </a:ext>
            </a:extLst>
          </p:cNvPr>
          <p:cNvSpPr/>
          <p:nvPr/>
        </p:nvSpPr>
        <p:spPr>
          <a:xfrm>
            <a:off x="663445" y="1379083"/>
            <a:ext cx="144016" cy="4248455"/>
          </a:xfrm>
          <a:prstGeom prst="roundRect">
            <a:avLst>
              <a:gd name="adj" fmla="val 50000"/>
            </a:avLst>
          </a:prstGeom>
          <a:solidFill>
            <a:schemeClr val="accent2">
              <a:lumMod val="60000"/>
              <a:lumOff val="40000"/>
            </a:schemeClr>
          </a:solid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Aft>
                <a:spcPts val="600"/>
              </a:spcAft>
            </a:pP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sp>
        <p:nvSpPr>
          <p:cNvPr id="13" name="矢印: 五方向 12">
            <a:extLst>
              <a:ext uri="{FF2B5EF4-FFF2-40B4-BE49-F238E27FC236}">
                <a16:creationId xmlns:a16="http://schemas.microsoft.com/office/drawing/2014/main" id="{6E394B61-AAA4-F5AC-9419-64968C70A3F4}"/>
              </a:ext>
            </a:extLst>
          </p:cNvPr>
          <p:cNvSpPr/>
          <p:nvPr/>
        </p:nvSpPr>
        <p:spPr>
          <a:xfrm>
            <a:off x="807461" y="1827153"/>
            <a:ext cx="2664154" cy="479212"/>
          </a:xfrm>
          <a:prstGeom prst="homePlate">
            <a:avLst/>
          </a:prstGeom>
          <a:solidFill>
            <a:schemeClr val="accent2">
              <a:lumMod val="60000"/>
              <a:lumOff val="40000"/>
            </a:schemeClr>
          </a:solid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spcAft>
                <a:spcPts val="600"/>
              </a:spcAft>
            </a:pPr>
            <a:r>
              <a:rPr kumimoji="1" lang="en-US" altLang="ja-JP" sz="2400" b="1" dirty="0">
                <a:solidFill>
                  <a:schemeClr val="tx1"/>
                </a:solidFill>
                <a:latin typeface="Microsoft YaHei" panose="020B0503020204020204" pitchFamily="34" charset="-122"/>
                <a:ea typeface="Microsoft YaHei" panose="020B0503020204020204" pitchFamily="34" charset="-122"/>
              </a:rPr>
              <a:t>STEP</a:t>
            </a:r>
            <a:r>
              <a:rPr kumimoji="1" lang="ja-JP" altLang="en-US" sz="2400" b="1" dirty="0">
                <a:solidFill>
                  <a:schemeClr val="tx1"/>
                </a:solidFill>
                <a:latin typeface="Microsoft YaHei" panose="020B0503020204020204" pitchFamily="34" charset="-122"/>
                <a:ea typeface="Microsoft YaHei" panose="020B0503020204020204" pitchFamily="34" charset="-122"/>
              </a:rPr>
              <a:t> </a:t>
            </a:r>
            <a:r>
              <a:rPr kumimoji="1" lang="en-US" altLang="ja-JP" sz="2400" b="1" dirty="0">
                <a:solidFill>
                  <a:schemeClr val="tx1"/>
                </a:solidFill>
                <a:latin typeface="Microsoft YaHei" panose="020B0503020204020204" pitchFamily="34" charset="-122"/>
                <a:ea typeface="Microsoft YaHei" panose="020B0503020204020204" pitchFamily="34" charset="-122"/>
              </a:rPr>
              <a:t>01</a:t>
            </a:r>
            <a:endParaRPr kumimoji="1" lang="ja-JP" altLang="en-US" sz="2400" b="1" dirty="0">
              <a:solidFill>
                <a:schemeClr val="tx1"/>
              </a:solidFill>
              <a:latin typeface="Microsoft YaHei" panose="020B0503020204020204" pitchFamily="34" charset="-122"/>
              <a:ea typeface="Microsoft YaHei" panose="020B0503020204020204" pitchFamily="34" charset="-122"/>
            </a:endParaRPr>
          </a:p>
        </p:txBody>
      </p:sp>
      <p:sp>
        <p:nvSpPr>
          <p:cNvPr id="17" name="四角形: 角を丸くする 16">
            <a:extLst>
              <a:ext uri="{FF2B5EF4-FFF2-40B4-BE49-F238E27FC236}">
                <a16:creationId xmlns:a16="http://schemas.microsoft.com/office/drawing/2014/main" id="{2AA0C3A3-63CE-0CD5-E1F6-CAF30EAAFAA9}"/>
              </a:ext>
            </a:extLst>
          </p:cNvPr>
          <p:cNvSpPr/>
          <p:nvPr/>
        </p:nvSpPr>
        <p:spPr>
          <a:xfrm>
            <a:off x="3663778" y="1379083"/>
            <a:ext cx="144016" cy="4248455"/>
          </a:xfrm>
          <a:prstGeom prst="roundRect">
            <a:avLst>
              <a:gd name="adj" fmla="val 50000"/>
            </a:avLst>
          </a:prstGeom>
          <a:solidFill>
            <a:schemeClr val="accent3">
              <a:lumMod val="60000"/>
              <a:lumOff val="40000"/>
            </a:schemeClr>
          </a:solidFill>
          <a:ln>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Aft>
                <a:spcPts val="600"/>
              </a:spcAft>
            </a:pP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sp>
        <p:nvSpPr>
          <p:cNvPr id="18" name="矢印: 五方向 17">
            <a:extLst>
              <a:ext uri="{FF2B5EF4-FFF2-40B4-BE49-F238E27FC236}">
                <a16:creationId xmlns:a16="http://schemas.microsoft.com/office/drawing/2014/main" id="{FB64F31D-9D72-5CEF-1FEA-DDAC6520589D}"/>
              </a:ext>
            </a:extLst>
          </p:cNvPr>
          <p:cNvSpPr/>
          <p:nvPr/>
        </p:nvSpPr>
        <p:spPr>
          <a:xfrm>
            <a:off x="3807794" y="1827153"/>
            <a:ext cx="2664154" cy="479212"/>
          </a:xfrm>
          <a:prstGeom prst="homePlate">
            <a:avLst/>
          </a:prstGeom>
          <a:solidFill>
            <a:schemeClr val="accent3">
              <a:lumMod val="60000"/>
              <a:lumOff val="40000"/>
            </a:schemeClr>
          </a:solidFill>
          <a:ln>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spcAft>
                <a:spcPts val="600"/>
              </a:spcAft>
            </a:pPr>
            <a:r>
              <a:rPr kumimoji="1" lang="en-US" altLang="ja-JP" sz="2400" b="1" dirty="0">
                <a:solidFill>
                  <a:schemeClr val="tx1"/>
                </a:solidFill>
                <a:latin typeface="Microsoft YaHei" panose="020B0503020204020204" pitchFamily="34" charset="-122"/>
                <a:ea typeface="Microsoft YaHei" panose="020B0503020204020204" pitchFamily="34" charset="-122"/>
              </a:rPr>
              <a:t>STEP</a:t>
            </a:r>
            <a:r>
              <a:rPr kumimoji="1" lang="ja-JP" altLang="en-US" sz="2400" b="1" dirty="0">
                <a:solidFill>
                  <a:schemeClr val="tx1"/>
                </a:solidFill>
                <a:latin typeface="Microsoft YaHei" panose="020B0503020204020204" pitchFamily="34" charset="-122"/>
                <a:ea typeface="Microsoft YaHei" panose="020B0503020204020204" pitchFamily="34" charset="-122"/>
              </a:rPr>
              <a:t> </a:t>
            </a:r>
            <a:r>
              <a:rPr kumimoji="1" lang="en-US" altLang="ja-JP" sz="2400" b="1" dirty="0">
                <a:solidFill>
                  <a:schemeClr val="tx1"/>
                </a:solidFill>
                <a:latin typeface="Microsoft YaHei" panose="020B0503020204020204" pitchFamily="34" charset="-122"/>
                <a:ea typeface="Microsoft YaHei" panose="020B0503020204020204" pitchFamily="34" charset="-122"/>
              </a:rPr>
              <a:t>02</a:t>
            </a:r>
            <a:endParaRPr kumimoji="1" lang="ja-JP" altLang="en-US" sz="2400" b="1" dirty="0">
              <a:solidFill>
                <a:schemeClr val="tx1"/>
              </a:solidFill>
              <a:latin typeface="Microsoft YaHei" panose="020B0503020204020204" pitchFamily="34" charset="-122"/>
              <a:ea typeface="Microsoft YaHei" panose="020B0503020204020204" pitchFamily="34" charset="-122"/>
            </a:endParaRPr>
          </a:p>
        </p:txBody>
      </p:sp>
      <p:sp>
        <p:nvSpPr>
          <p:cNvPr id="20" name="四角形: 角を丸くする 19">
            <a:extLst>
              <a:ext uri="{FF2B5EF4-FFF2-40B4-BE49-F238E27FC236}">
                <a16:creationId xmlns:a16="http://schemas.microsoft.com/office/drawing/2014/main" id="{6D7627F4-50BD-CF5B-4159-E979FF128997}"/>
              </a:ext>
            </a:extLst>
          </p:cNvPr>
          <p:cNvSpPr/>
          <p:nvPr/>
        </p:nvSpPr>
        <p:spPr>
          <a:xfrm>
            <a:off x="6664111" y="1379083"/>
            <a:ext cx="144016" cy="4248455"/>
          </a:xfrm>
          <a:prstGeom prst="roundRect">
            <a:avLst>
              <a:gd name="adj" fmla="val 50000"/>
            </a:avLst>
          </a:prstGeom>
          <a:solidFill>
            <a:schemeClr val="accent4">
              <a:lumMod val="60000"/>
              <a:lumOff val="40000"/>
            </a:schemeClr>
          </a:solid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Aft>
                <a:spcPts val="600"/>
              </a:spcAft>
            </a:pP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sp>
        <p:nvSpPr>
          <p:cNvPr id="22" name="矢印: 五方向 21">
            <a:extLst>
              <a:ext uri="{FF2B5EF4-FFF2-40B4-BE49-F238E27FC236}">
                <a16:creationId xmlns:a16="http://schemas.microsoft.com/office/drawing/2014/main" id="{138242F2-606A-21EB-46E3-E25F59F0A160}"/>
              </a:ext>
            </a:extLst>
          </p:cNvPr>
          <p:cNvSpPr/>
          <p:nvPr/>
        </p:nvSpPr>
        <p:spPr>
          <a:xfrm>
            <a:off x="6808127" y="1827153"/>
            <a:ext cx="2664154" cy="479212"/>
          </a:xfrm>
          <a:prstGeom prst="homePlate">
            <a:avLst/>
          </a:prstGeom>
          <a:solidFill>
            <a:schemeClr val="accent4">
              <a:lumMod val="60000"/>
              <a:lumOff val="40000"/>
            </a:schemeClr>
          </a:solid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spcAft>
                <a:spcPts val="600"/>
              </a:spcAft>
            </a:pPr>
            <a:r>
              <a:rPr kumimoji="1" lang="en-US" altLang="ja-JP" sz="2400" b="1" dirty="0">
                <a:solidFill>
                  <a:schemeClr val="tx1"/>
                </a:solidFill>
                <a:latin typeface="Microsoft YaHei" panose="020B0503020204020204" pitchFamily="34" charset="-122"/>
                <a:ea typeface="Microsoft YaHei" panose="020B0503020204020204" pitchFamily="34" charset="-122"/>
              </a:rPr>
              <a:t>STEP</a:t>
            </a:r>
            <a:r>
              <a:rPr kumimoji="1" lang="ja-JP" altLang="en-US" sz="2400" b="1" dirty="0">
                <a:solidFill>
                  <a:schemeClr val="tx1"/>
                </a:solidFill>
                <a:latin typeface="Microsoft YaHei" panose="020B0503020204020204" pitchFamily="34" charset="-122"/>
                <a:ea typeface="Microsoft YaHei" panose="020B0503020204020204" pitchFamily="34" charset="-122"/>
              </a:rPr>
              <a:t> </a:t>
            </a:r>
            <a:r>
              <a:rPr kumimoji="1" lang="en-US" altLang="ja-JP" sz="2400" b="1" dirty="0">
                <a:solidFill>
                  <a:schemeClr val="tx1"/>
                </a:solidFill>
                <a:latin typeface="Microsoft YaHei" panose="020B0503020204020204" pitchFamily="34" charset="-122"/>
                <a:ea typeface="Microsoft YaHei" panose="020B0503020204020204" pitchFamily="34" charset="-122"/>
              </a:rPr>
              <a:t>03</a:t>
            </a:r>
            <a:endParaRPr kumimoji="1" lang="ja-JP" altLang="en-US" sz="2400" b="1" dirty="0">
              <a:solidFill>
                <a:schemeClr val="tx1"/>
              </a:solidFill>
              <a:latin typeface="Microsoft YaHei" panose="020B0503020204020204" pitchFamily="34" charset="-122"/>
              <a:ea typeface="Microsoft YaHei" panose="020B0503020204020204" pitchFamily="34" charset="-122"/>
            </a:endParaRPr>
          </a:p>
        </p:txBody>
      </p:sp>
      <p:pic>
        <p:nvPicPr>
          <p:cNvPr id="32" name="図 31">
            <a:extLst>
              <a:ext uri="{FF2B5EF4-FFF2-40B4-BE49-F238E27FC236}">
                <a16:creationId xmlns:a16="http://schemas.microsoft.com/office/drawing/2014/main" id="{18EEFD6D-031F-6B3E-1CCA-DE690E25A035}"/>
              </a:ext>
            </a:extLst>
          </p:cNvPr>
          <p:cNvPicPr>
            <a:picLocks noChangeAspect="1"/>
          </p:cNvPicPr>
          <p:nvPr/>
        </p:nvPicPr>
        <p:blipFill>
          <a:blip r:embed="rId4"/>
          <a:stretch>
            <a:fillRect/>
          </a:stretch>
        </p:blipFill>
        <p:spPr>
          <a:xfrm>
            <a:off x="9605655" y="2633435"/>
            <a:ext cx="2237905" cy="3744686"/>
          </a:xfrm>
          <a:prstGeom prst="rect">
            <a:avLst/>
          </a:prstGeom>
        </p:spPr>
      </p:pic>
      <p:sp>
        <p:nvSpPr>
          <p:cNvPr id="33" name="圆角矩形">
            <a:extLst>
              <a:ext uri="{FF2B5EF4-FFF2-40B4-BE49-F238E27FC236}">
                <a16:creationId xmlns:a16="http://schemas.microsoft.com/office/drawing/2014/main" id="{938E8881-B59A-344C-00EF-470562B814B8}"/>
              </a:ext>
            </a:extLst>
          </p:cNvPr>
          <p:cNvSpPr/>
          <p:nvPr/>
        </p:nvSpPr>
        <p:spPr>
          <a:xfrm>
            <a:off x="9664444" y="3374080"/>
            <a:ext cx="2026813" cy="450434"/>
          </a:xfrm>
          <a:prstGeom prst="roundRect">
            <a:avLst>
              <a:gd name="adj" fmla="val 31846"/>
            </a:avLst>
          </a:prstGeom>
          <a:solidFill>
            <a:schemeClr val="accent4">
              <a:lumMod val="60000"/>
              <a:lumOff val="40000"/>
              <a:alpha val="30000"/>
            </a:schemeClr>
          </a:solidFill>
          <a:ln w="63500">
            <a:noFill/>
            <a:miter lim="400000"/>
          </a:ln>
        </p:spPr>
        <p:txBody>
          <a:bodyPr lIns="25400" tIns="25400" rIns="25400" bIns="25400" anchor="ctr"/>
          <a:lstStyle/>
          <a:p>
            <a:pPr algn="ctr" defTabSz="412750">
              <a:defRPr sz="3200">
                <a:solidFill>
                  <a:srgbClr val="FF5F3C"/>
                </a:solidFill>
                <a:latin typeface="Helvetica Neue Medium"/>
                <a:ea typeface="Helvetica Neue Medium"/>
                <a:cs typeface="Helvetica Neue Medium"/>
                <a:sym typeface="Helvetica Neue Medium"/>
              </a:defRPr>
            </a:pPr>
            <a:endParaRPr sz="1600">
              <a:latin typeface="Microsoft YaHei" panose="020B0503020204020204" pitchFamily="34" charset="-122"/>
              <a:ea typeface="Microsoft YaHei" panose="020B0503020204020204" pitchFamily="34" charset="-122"/>
            </a:endParaRPr>
          </a:p>
        </p:txBody>
      </p:sp>
      <p:sp>
        <p:nvSpPr>
          <p:cNvPr id="36" name="吹き出し: 線 35">
            <a:extLst>
              <a:ext uri="{FF2B5EF4-FFF2-40B4-BE49-F238E27FC236}">
                <a16:creationId xmlns:a16="http://schemas.microsoft.com/office/drawing/2014/main" id="{26178D7E-70AC-5506-A7B9-E43B3E616680}"/>
              </a:ext>
            </a:extLst>
          </p:cNvPr>
          <p:cNvSpPr/>
          <p:nvPr/>
        </p:nvSpPr>
        <p:spPr>
          <a:xfrm rot="21152691">
            <a:off x="7884576" y="3919912"/>
            <a:ext cx="1522965" cy="805354"/>
          </a:xfrm>
          <a:prstGeom prst="borderCallout1">
            <a:avLst>
              <a:gd name="adj1" fmla="val 45864"/>
              <a:gd name="adj2" fmla="val 101033"/>
              <a:gd name="adj3" fmla="val -1199"/>
              <a:gd name="adj4" fmla="val 12587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icrosoft YaHei" panose="020B0503020204020204" pitchFamily="34" charset="-122"/>
                <a:ea typeface="Microsoft YaHei" panose="020B0503020204020204" pitchFamily="34" charset="-122"/>
              </a:rPr>
              <a:t>每家企业截止日期都不一样！</a:t>
            </a: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pic>
        <p:nvPicPr>
          <p:cNvPr id="38" name="図 37">
            <a:extLst>
              <a:ext uri="{FF2B5EF4-FFF2-40B4-BE49-F238E27FC236}">
                <a16:creationId xmlns:a16="http://schemas.microsoft.com/office/drawing/2014/main" id="{E851C52C-607F-E54E-B387-04D2B9CC3C37}"/>
              </a:ext>
            </a:extLst>
          </p:cNvPr>
          <p:cNvPicPr>
            <a:picLocks noChangeAspect="1"/>
          </p:cNvPicPr>
          <p:nvPr/>
        </p:nvPicPr>
        <p:blipFill>
          <a:blip r:embed="rId5"/>
          <a:stretch>
            <a:fillRect/>
          </a:stretch>
        </p:blipFill>
        <p:spPr>
          <a:xfrm>
            <a:off x="3979455" y="3824513"/>
            <a:ext cx="1192918" cy="1737056"/>
          </a:xfrm>
          <a:prstGeom prst="rect">
            <a:avLst/>
          </a:prstGeom>
        </p:spPr>
      </p:pic>
      <p:pic>
        <p:nvPicPr>
          <p:cNvPr id="39" name="図 38">
            <a:extLst>
              <a:ext uri="{FF2B5EF4-FFF2-40B4-BE49-F238E27FC236}">
                <a16:creationId xmlns:a16="http://schemas.microsoft.com/office/drawing/2014/main" id="{51289D32-5BD4-4834-7E02-C786C4FB7D3E}"/>
              </a:ext>
            </a:extLst>
          </p:cNvPr>
          <p:cNvPicPr>
            <a:picLocks noChangeAspect="1"/>
          </p:cNvPicPr>
          <p:nvPr/>
        </p:nvPicPr>
        <p:blipFill>
          <a:blip r:embed="rId5"/>
          <a:stretch>
            <a:fillRect/>
          </a:stretch>
        </p:blipFill>
        <p:spPr>
          <a:xfrm>
            <a:off x="4869893" y="4127277"/>
            <a:ext cx="1192918" cy="1737056"/>
          </a:xfrm>
          <a:prstGeom prst="rect">
            <a:avLst/>
          </a:prstGeom>
        </p:spPr>
      </p:pic>
      <p:pic>
        <p:nvPicPr>
          <p:cNvPr id="41" name="図 40">
            <a:extLst>
              <a:ext uri="{FF2B5EF4-FFF2-40B4-BE49-F238E27FC236}">
                <a16:creationId xmlns:a16="http://schemas.microsoft.com/office/drawing/2014/main" id="{05CB5010-676C-7980-B121-4306CC7CD73C}"/>
              </a:ext>
            </a:extLst>
          </p:cNvPr>
          <p:cNvPicPr>
            <a:picLocks noChangeAspect="1"/>
          </p:cNvPicPr>
          <p:nvPr/>
        </p:nvPicPr>
        <p:blipFill>
          <a:blip r:embed="rId6"/>
          <a:srcRect l="32808" t="30468" r="33873"/>
          <a:stretch/>
        </p:blipFill>
        <p:spPr>
          <a:xfrm>
            <a:off x="929079" y="3706601"/>
            <a:ext cx="1298493" cy="1017482"/>
          </a:xfrm>
          <a:prstGeom prst="rect">
            <a:avLst/>
          </a:prstGeom>
        </p:spPr>
      </p:pic>
      <p:pic>
        <p:nvPicPr>
          <p:cNvPr id="42" name="図 41">
            <a:extLst>
              <a:ext uri="{FF2B5EF4-FFF2-40B4-BE49-F238E27FC236}">
                <a16:creationId xmlns:a16="http://schemas.microsoft.com/office/drawing/2014/main" id="{61D058AF-5D73-C5F9-5C94-CB037C00DE0A}"/>
              </a:ext>
            </a:extLst>
          </p:cNvPr>
          <p:cNvPicPr>
            <a:picLocks noChangeAspect="1"/>
          </p:cNvPicPr>
          <p:nvPr/>
        </p:nvPicPr>
        <p:blipFill>
          <a:blip r:embed="rId6"/>
          <a:srcRect l="66269" t="30468" r="-1"/>
          <a:stretch/>
        </p:blipFill>
        <p:spPr>
          <a:xfrm>
            <a:off x="929079" y="4782503"/>
            <a:ext cx="1314586" cy="1017482"/>
          </a:xfrm>
          <a:prstGeom prst="rect">
            <a:avLst/>
          </a:prstGeom>
        </p:spPr>
      </p:pic>
    </p:spTree>
    <p:extLst>
      <p:ext uri="{BB962C8B-B14F-4D97-AF65-F5344CB8AC3E}">
        <p14:creationId xmlns:p14="http://schemas.microsoft.com/office/powerpoint/2010/main" val="139646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5BA0C7-4B10-03D7-2211-750D1F9E5A8A}"/>
              </a:ext>
            </a:extLst>
          </p:cNvPr>
          <p:cNvSpPr>
            <a:spLocks noGrp="1"/>
          </p:cNvSpPr>
          <p:nvPr>
            <p:ph type="title"/>
          </p:nvPr>
        </p:nvSpPr>
        <p:spPr>
          <a:xfrm>
            <a:off x="8062259" y="3101788"/>
            <a:ext cx="3898092" cy="696019"/>
          </a:xfrm>
        </p:spPr>
        <p:txBody>
          <a:bodyPr rtlCol="0"/>
          <a:lstStyle>
            <a:defPPr>
              <a:defRPr lang="ja-JP"/>
            </a:defPPr>
          </a:lstStyle>
          <a:p>
            <a:pPr rtl="0"/>
            <a:r>
              <a:rPr lang="en-US" altLang="ja-JP" dirty="0">
                <a:latin typeface="Microsoft YaHei" panose="020B0503020204020204" pitchFamily="34" charset="-122"/>
                <a:ea typeface="Microsoft YaHei" panose="020B0503020204020204" pitchFamily="34" charset="-122"/>
              </a:rPr>
              <a:t>CFN</a:t>
            </a:r>
            <a:r>
              <a:rPr lang="ja-JP" altLang="en-US" dirty="0">
                <a:latin typeface="Microsoft YaHei" panose="020B0503020204020204" pitchFamily="34" charset="-122"/>
                <a:ea typeface="Microsoft YaHei" panose="020B0503020204020204" pitchFamily="34" charset="-122"/>
              </a:rPr>
              <a:t>选考经验谈</a:t>
            </a:r>
          </a:p>
        </p:txBody>
      </p:sp>
    </p:spTree>
    <p:extLst>
      <p:ext uri="{BB962C8B-B14F-4D97-AF65-F5344CB8AC3E}">
        <p14:creationId xmlns:p14="http://schemas.microsoft.com/office/powerpoint/2010/main" val="2876231854"/>
      </p:ext>
    </p:extLst>
  </p:cSld>
  <p:clrMapOvr>
    <a:masterClrMapping/>
  </p:clrMapOvr>
</p:sld>
</file>

<file path=ppt/theme/theme1.xml><?xml version="1.0" encoding="utf-8"?>
<a:theme xmlns:a="http://schemas.openxmlformats.org/drawingml/2006/main" name="カスタム​​">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42513_TF16411248_Win32" id="{89DEAD04-E528-46B2-BFE6-EA550B0E0DC3}" vid="{221D5EB3-731C-4819-920F-2EFE797032C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eiryo UI" panose="020F0302020204030204"/>
        <a:ea typeface=""/>
        <a:cs typeface=""/>
        <a:font script="Jpan" typeface="Meiryo UI"/>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eiryo UI" panose="020F0502020204030204"/>
        <a:ea typeface=""/>
        <a:cs typeface=""/>
        <a:font script="Jpan" typeface="Meiryo UI"/>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eiryo UI" panose="020F0302020204030204"/>
        <a:ea typeface=""/>
        <a:cs typeface=""/>
        <a:font script="Jpan" typeface="Meiryo UI"/>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eiryo UI" panose="020F0502020204030204"/>
        <a:ea typeface=""/>
        <a:cs typeface=""/>
        <a:font script="Jpan" typeface="Meiryo UI"/>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{990DDEFB-BF62-4806-B98E-E65ABC40A213}tf16411248_win32</Template>
  <TotalTime>492</TotalTime>
  <Words>746</Words>
  <Application>Microsoft Office PowerPoint</Application>
  <PresentationFormat>ワイド画面</PresentationFormat>
  <Paragraphs>116</Paragraphs>
  <Slides>21</Slides>
  <Notes>20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LXGW WenKai</vt:lpstr>
      <vt:lpstr>Meiryo UI</vt:lpstr>
      <vt:lpstr>Microsoft YaHei</vt:lpstr>
      <vt:lpstr>Arial</vt:lpstr>
      <vt:lpstr>カスタム​​</vt:lpstr>
      <vt:lpstr>CFN选考经验分享会</vt:lpstr>
      <vt:lpstr>目次</vt:lpstr>
      <vt:lpstr>PowerPoint プレゼンテーション</vt:lpstr>
      <vt:lpstr>关于CFN的整体介绍</vt:lpstr>
      <vt:lpstr>PowerPoint プレゼンテーション</vt:lpstr>
      <vt:lpstr>PowerPoint プレゼンテーション</vt:lpstr>
      <vt:lpstr>参加CFN Tokyo的企业</vt:lpstr>
      <vt:lpstr>到CFN当天要做的事情</vt:lpstr>
      <vt:lpstr>CFN选考经验谈</vt:lpstr>
      <vt:lpstr>CFN开场之前准备事项(1)</vt:lpstr>
      <vt:lpstr>CFN开场之前准备事项(2)</vt:lpstr>
      <vt:lpstr>PowerPoint プレゼンテーション</vt:lpstr>
      <vt:lpstr>CFN开场之前准备事项(3)</vt:lpstr>
      <vt:lpstr>CFN活动当天到场时间</vt:lpstr>
      <vt:lpstr>活动当天须知</vt:lpstr>
      <vt:lpstr>简历模版</vt:lpstr>
      <vt:lpstr>关于CFN和新卒就职Q&amp;A</vt:lpstr>
      <vt:lpstr>我们的团队和服务介绍</vt:lpstr>
      <vt:lpstr>团队成员</vt:lpstr>
      <vt:lpstr>团队成员</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文霞 傅</dc:creator>
  <cp:lastModifiedBy>a37635</cp:lastModifiedBy>
  <cp:revision>22</cp:revision>
  <dcterms:created xsi:type="dcterms:W3CDTF">2024-09-14T16:14:02Z</dcterms:created>
  <dcterms:modified xsi:type="dcterms:W3CDTF">2025-05-11T12:04:23Z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